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426" autoAdjust="0"/>
    <p:restoredTop sz="82236" autoAdjust="0"/>
  </p:normalViewPr>
  <p:slideViewPr>
    <p:cSldViewPr snapToGrid="0">
      <p:cViewPr varScale="1">
        <p:scale>
          <a:sx n="64" d="100"/>
          <a:sy n="64" d="100"/>
        </p:scale>
        <p:origin x="1290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13.11.2019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670" y="4970651"/>
            <a:ext cx="379095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8944" y="3029425"/>
            <a:ext cx="379095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15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300"/>
                            </p:stCondLst>
                            <p:childTnLst>
                              <p:par>
                                <p:cTn id="3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45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621</TotalTime>
  <Words>2286</Words>
  <Application>Microsoft Office PowerPoint</Application>
  <PresentationFormat>Geniş ekran</PresentationFormat>
  <Paragraphs>519</Paragraphs>
  <Slides>53</Slides>
  <Notes>36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3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7" baseType="lpstr">
      <vt:lpstr>Arial</vt:lpstr>
      <vt:lpstr>Calibri</vt:lpstr>
      <vt:lpstr>Calibri Light</vt:lpstr>
      <vt:lpstr>Office Teması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Sümeyye Demir</cp:lastModifiedBy>
  <cp:revision>147</cp:revision>
  <dcterms:created xsi:type="dcterms:W3CDTF">2016-11-16T18:01:37Z</dcterms:created>
  <dcterms:modified xsi:type="dcterms:W3CDTF">2019-11-13T11:20:32Z</dcterms:modified>
</cp:coreProperties>
</file>