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9"/>
  </p:notesMasterIdLst>
  <p:sldIdLst>
    <p:sldId id="256" r:id="rId2"/>
    <p:sldId id="297" r:id="rId3"/>
    <p:sldId id="302" r:id="rId4"/>
    <p:sldId id="306" r:id="rId5"/>
    <p:sldId id="307" r:id="rId6"/>
    <p:sldId id="257" r:id="rId7"/>
    <p:sldId id="308" r:id="rId8"/>
    <p:sldId id="317" r:id="rId9"/>
    <p:sldId id="258" r:id="rId10"/>
    <p:sldId id="309" r:id="rId11"/>
    <p:sldId id="310" r:id="rId12"/>
    <p:sldId id="321" r:id="rId13"/>
    <p:sldId id="293" r:id="rId14"/>
    <p:sldId id="323" r:id="rId15"/>
    <p:sldId id="294" r:id="rId16"/>
    <p:sldId id="295" r:id="rId17"/>
    <p:sldId id="29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8CB03-14B8-4A20-9613-ABA19D5C07DB}" type="doc">
      <dgm:prSet loTypeId="urn:microsoft.com/office/officeart/2005/8/layout/default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6873CD-1F91-462B-8DE5-37ECA8746BFC}">
      <dgm:prSet/>
      <dgm:spPr/>
      <dgm:t>
        <a:bodyPr/>
        <a:lstStyle/>
        <a:p>
          <a:r>
            <a:rPr lang="tr-TR" dirty="0"/>
            <a:t>Zamanımızın çoğunu geçirme biçimimiz</a:t>
          </a:r>
          <a:endParaRPr lang="en-US" dirty="0"/>
        </a:p>
      </dgm:t>
    </dgm:pt>
    <dgm:pt modelId="{E4E25EC8-8864-4259-A5E5-1E82495696B6}" type="parTrans" cxnId="{ABD5DFA8-952D-4090-9FEF-A0FB43156F33}">
      <dgm:prSet/>
      <dgm:spPr/>
      <dgm:t>
        <a:bodyPr/>
        <a:lstStyle/>
        <a:p>
          <a:endParaRPr lang="en-US"/>
        </a:p>
      </dgm:t>
    </dgm:pt>
    <dgm:pt modelId="{0A0530D3-77C2-4F50-A73A-46F2E4005FC7}" type="sibTrans" cxnId="{ABD5DFA8-952D-4090-9FEF-A0FB43156F33}">
      <dgm:prSet/>
      <dgm:spPr/>
      <dgm:t>
        <a:bodyPr/>
        <a:lstStyle/>
        <a:p>
          <a:endParaRPr lang="en-US"/>
        </a:p>
      </dgm:t>
    </dgm:pt>
    <dgm:pt modelId="{AB5DE1D5-A1E7-4762-96E9-210E5A5F7CA5}">
      <dgm:prSet/>
      <dgm:spPr/>
      <dgm:t>
        <a:bodyPr/>
        <a:lstStyle/>
        <a:p>
          <a:r>
            <a:rPr lang="tr-TR"/>
            <a:t>Statü</a:t>
          </a:r>
          <a:endParaRPr lang="en-US"/>
        </a:p>
      </dgm:t>
    </dgm:pt>
    <dgm:pt modelId="{0532FD5A-5C01-412D-96CA-C6EA288320C9}" type="parTrans" cxnId="{5664EE1D-E1BB-4ACE-B96D-6905E8F59C8C}">
      <dgm:prSet/>
      <dgm:spPr/>
      <dgm:t>
        <a:bodyPr/>
        <a:lstStyle/>
        <a:p>
          <a:endParaRPr lang="en-US"/>
        </a:p>
      </dgm:t>
    </dgm:pt>
    <dgm:pt modelId="{1AE1ABBA-2FDD-493F-8621-76EE9D9E3EF2}" type="sibTrans" cxnId="{5664EE1D-E1BB-4ACE-B96D-6905E8F59C8C}">
      <dgm:prSet/>
      <dgm:spPr/>
      <dgm:t>
        <a:bodyPr/>
        <a:lstStyle/>
        <a:p>
          <a:endParaRPr lang="en-US"/>
        </a:p>
      </dgm:t>
    </dgm:pt>
    <dgm:pt modelId="{6363C9C6-5257-4494-9B10-61A2CC6F8F01}">
      <dgm:prSet/>
      <dgm:spPr/>
      <dgm:t>
        <a:bodyPr/>
        <a:lstStyle/>
        <a:p>
          <a:r>
            <a:rPr lang="tr-TR"/>
            <a:t>Gelir</a:t>
          </a:r>
          <a:endParaRPr lang="en-US"/>
        </a:p>
      </dgm:t>
    </dgm:pt>
    <dgm:pt modelId="{81AF6599-554E-4DEE-97B5-96C7D389DCAE}" type="parTrans" cxnId="{BA6945E4-2849-4834-9F10-9CEF0DAB37C1}">
      <dgm:prSet/>
      <dgm:spPr/>
      <dgm:t>
        <a:bodyPr/>
        <a:lstStyle/>
        <a:p>
          <a:endParaRPr lang="en-US"/>
        </a:p>
      </dgm:t>
    </dgm:pt>
    <dgm:pt modelId="{0DC03245-60F9-467B-B016-DE70DA9911FE}" type="sibTrans" cxnId="{BA6945E4-2849-4834-9F10-9CEF0DAB37C1}">
      <dgm:prSet/>
      <dgm:spPr/>
      <dgm:t>
        <a:bodyPr/>
        <a:lstStyle/>
        <a:p>
          <a:endParaRPr lang="en-US"/>
        </a:p>
      </dgm:t>
    </dgm:pt>
    <dgm:pt modelId="{5B212C78-6F9E-4CD4-A317-0763B4B446B2}">
      <dgm:prSet/>
      <dgm:spPr/>
      <dgm:t>
        <a:bodyPr/>
        <a:lstStyle/>
        <a:p>
          <a:r>
            <a:rPr lang="tr-TR" dirty="0"/>
            <a:t>Kendimizi ifade etmenin yolu</a:t>
          </a:r>
          <a:endParaRPr lang="en-US" dirty="0"/>
        </a:p>
      </dgm:t>
    </dgm:pt>
    <dgm:pt modelId="{DF020196-40C4-4C74-9E0F-485B2A3EAE85}" type="parTrans" cxnId="{3F721D6D-A765-4BEB-BDAD-75B597F366BC}">
      <dgm:prSet/>
      <dgm:spPr/>
      <dgm:t>
        <a:bodyPr/>
        <a:lstStyle/>
        <a:p>
          <a:endParaRPr lang="en-US"/>
        </a:p>
      </dgm:t>
    </dgm:pt>
    <dgm:pt modelId="{C3034426-3D3F-4A99-816B-44F9B7C20F3B}" type="sibTrans" cxnId="{3F721D6D-A765-4BEB-BDAD-75B597F366BC}">
      <dgm:prSet/>
      <dgm:spPr/>
      <dgm:t>
        <a:bodyPr/>
        <a:lstStyle/>
        <a:p>
          <a:endParaRPr lang="en-US"/>
        </a:p>
      </dgm:t>
    </dgm:pt>
    <dgm:pt modelId="{C1E4A085-54EB-46E7-8E15-64943BEE431A}">
      <dgm:prSet/>
      <dgm:spPr/>
      <dgm:t>
        <a:bodyPr/>
        <a:lstStyle/>
        <a:p>
          <a:r>
            <a:rPr lang="tr-TR"/>
            <a:t>Kimlerle olacağımız, eşimiz</a:t>
          </a:r>
          <a:endParaRPr lang="en-US"/>
        </a:p>
      </dgm:t>
    </dgm:pt>
    <dgm:pt modelId="{4A7EE98B-97E9-44A6-8372-1474A7363023}" type="parTrans" cxnId="{5D471FA5-21BD-4251-8760-29EBD86E982C}">
      <dgm:prSet/>
      <dgm:spPr/>
      <dgm:t>
        <a:bodyPr/>
        <a:lstStyle/>
        <a:p>
          <a:endParaRPr lang="en-US"/>
        </a:p>
      </dgm:t>
    </dgm:pt>
    <dgm:pt modelId="{129AA88F-F900-4766-B1F0-CE5612FF99ED}" type="sibTrans" cxnId="{5D471FA5-21BD-4251-8760-29EBD86E982C}">
      <dgm:prSet/>
      <dgm:spPr/>
      <dgm:t>
        <a:bodyPr/>
        <a:lstStyle/>
        <a:p>
          <a:endParaRPr lang="en-US"/>
        </a:p>
      </dgm:t>
    </dgm:pt>
    <dgm:pt modelId="{A9D1AFAF-2B84-40AE-960C-7667D9DC294F}">
      <dgm:prSet/>
      <dgm:spPr/>
      <dgm:t>
        <a:bodyPr/>
        <a:lstStyle/>
        <a:p>
          <a:r>
            <a:rPr lang="tr-TR"/>
            <a:t>Oturacağımız semt vb..</a:t>
          </a:r>
          <a:endParaRPr lang="en-US"/>
        </a:p>
      </dgm:t>
    </dgm:pt>
    <dgm:pt modelId="{AF72C7D8-1F7C-4011-8041-4EDD6664607C}" type="parTrans" cxnId="{1863E474-371A-4D23-84CB-A036B111C4D6}">
      <dgm:prSet/>
      <dgm:spPr/>
      <dgm:t>
        <a:bodyPr/>
        <a:lstStyle/>
        <a:p>
          <a:endParaRPr lang="en-US"/>
        </a:p>
      </dgm:t>
    </dgm:pt>
    <dgm:pt modelId="{940D248E-A442-4FCD-B900-A2B911BA2F29}" type="sibTrans" cxnId="{1863E474-371A-4D23-84CB-A036B111C4D6}">
      <dgm:prSet/>
      <dgm:spPr/>
      <dgm:t>
        <a:bodyPr/>
        <a:lstStyle/>
        <a:p>
          <a:endParaRPr lang="en-US"/>
        </a:p>
      </dgm:t>
    </dgm:pt>
    <dgm:pt modelId="{13FAAF0A-7BF5-4807-8666-4133D4843CBF}">
      <dgm:prSet/>
      <dgm:spPr/>
      <dgm:t>
        <a:bodyPr/>
        <a:lstStyle/>
        <a:p>
          <a:r>
            <a:rPr lang="tr-TR"/>
            <a:t>YAŞAM BİÇİMİMİZ!</a:t>
          </a:r>
          <a:endParaRPr lang="en-US"/>
        </a:p>
      </dgm:t>
    </dgm:pt>
    <dgm:pt modelId="{E5E8FE0F-19E0-4D48-9FBE-962A27A68C3D}" type="parTrans" cxnId="{88C2214E-C2CB-4CBA-9C73-ED7645425BD8}">
      <dgm:prSet/>
      <dgm:spPr/>
      <dgm:t>
        <a:bodyPr/>
        <a:lstStyle/>
        <a:p>
          <a:endParaRPr lang="en-US"/>
        </a:p>
      </dgm:t>
    </dgm:pt>
    <dgm:pt modelId="{928DFB5F-7D25-45FB-A5AF-CE7AFDABAB46}" type="sibTrans" cxnId="{88C2214E-C2CB-4CBA-9C73-ED7645425BD8}">
      <dgm:prSet/>
      <dgm:spPr/>
      <dgm:t>
        <a:bodyPr/>
        <a:lstStyle/>
        <a:p>
          <a:endParaRPr lang="en-US"/>
        </a:p>
      </dgm:t>
    </dgm:pt>
    <dgm:pt modelId="{AFE25B82-CBBF-4143-824D-A59AC1791AE6}" type="pres">
      <dgm:prSet presAssocID="{FFB8CB03-14B8-4A20-9613-ABA19D5C07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DA2DB9-DF61-4D09-9C16-D8FDA6C1FF5C}" type="pres">
      <dgm:prSet presAssocID="{D86873CD-1F91-462B-8DE5-37ECA8746BF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1E6408-8C3F-4B37-A8C3-6A5127CEEF9E}" type="pres">
      <dgm:prSet presAssocID="{0A0530D3-77C2-4F50-A73A-46F2E4005FC7}" presName="sibTrans" presStyleCnt="0"/>
      <dgm:spPr/>
    </dgm:pt>
    <dgm:pt modelId="{24436A4C-387D-4BC9-9042-45E3B41BADF8}" type="pres">
      <dgm:prSet presAssocID="{AB5DE1D5-A1E7-4762-96E9-210E5A5F7CA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4A985F-3C02-4F3A-9A43-2FD49FE3AF9A}" type="pres">
      <dgm:prSet presAssocID="{1AE1ABBA-2FDD-493F-8621-76EE9D9E3EF2}" presName="sibTrans" presStyleCnt="0"/>
      <dgm:spPr/>
    </dgm:pt>
    <dgm:pt modelId="{F481523D-EDDE-4A14-A6B4-7EE5CEA01536}" type="pres">
      <dgm:prSet presAssocID="{6363C9C6-5257-4494-9B10-61A2CC6F8F0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C1B192-36F1-455D-B8EC-D76D7D86DF5D}" type="pres">
      <dgm:prSet presAssocID="{0DC03245-60F9-467B-B016-DE70DA9911FE}" presName="sibTrans" presStyleCnt="0"/>
      <dgm:spPr/>
    </dgm:pt>
    <dgm:pt modelId="{CA048AA5-52D5-4538-9C96-86736153427B}" type="pres">
      <dgm:prSet presAssocID="{5B212C78-6F9E-4CD4-A317-0763B4B446B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C4AEF8-05BE-41A2-AA8C-74763EE29652}" type="pres">
      <dgm:prSet presAssocID="{C3034426-3D3F-4A99-816B-44F9B7C20F3B}" presName="sibTrans" presStyleCnt="0"/>
      <dgm:spPr/>
    </dgm:pt>
    <dgm:pt modelId="{39A40340-0E53-40A0-AB33-08E9837309C8}" type="pres">
      <dgm:prSet presAssocID="{C1E4A085-54EB-46E7-8E15-64943BEE431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46CBDF-63C7-47C3-B356-39970D034F8D}" type="pres">
      <dgm:prSet presAssocID="{129AA88F-F900-4766-B1F0-CE5612FF99ED}" presName="sibTrans" presStyleCnt="0"/>
      <dgm:spPr/>
    </dgm:pt>
    <dgm:pt modelId="{D914BA8D-1B88-46A8-B8C2-5A18676ABB4D}" type="pres">
      <dgm:prSet presAssocID="{A9D1AFAF-2B84-40AE-960C-7667D9DC294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3E1138-1684-45EC-8057-4D53D8FD5A19}" type="pres">
      <dgm:prSet presAssocID="{940D248E-A442-4FCD-B900-A2B911BA2F29}" presName="sibTrans" presStyleCnt="0"/>
      <dgm:spPr/>
    </dgm:pt>
    <dgm:pt modelId="{D80070D2-734B-411F-AE8F-573E6530B6A7}" type="pres">
      <dgm:prSet presAssocID="{13FAAF0A-7BF5-4807-8666-4133D4843CB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D471FA5-21BD-4251-8760-29EBD86E982C}" srcId="{FFB8CB03-14B8-4A20-9613-ABA19D5C07DB}" destId="{C1E4A085-54EB-46E7-8E15-64943BEE431A}" srcOrd="4" destOrd="0" parTransId="{4A7EE98B-97E9-44A6-8372-1474A7363023}" sibTransId="{129AA88F-F900-4766-B1F0-CE5612FF99ED}"/>
    <dgm:cxn modelId="{BA6945E4-2849-4834-9F10-9CEF0DAB37C1}" srcId="{FFB8CB03-14B8-4A20-9613-ABA19D5C07DB}" destId="{6363C9C6-5257-4494-9B10-61A2CC6F8F01}" srcOrd="2" destOrd="0" parTransId="{81AF6599-554E-4DEE-97B5-96C7D389DCAE}" sibTransId="{0DC03245-60F9-467B-B016-DE70DA9911FE}"/>
    <dgm:cxn modelId="{5432799D-130A-4C50-A5E6-3FA2D1EFC8FF}" type="presOf" srcId="{FFB8CB03-14B8-4A20-9613-ABA19D5C07DB}" destId="{AFE25B82-CBBF-4143-824D-A59AC1791AE6}" srcOrd="0" destOrd="0" presId="urn:microsoft.com/office/officeart/2005/8/layout/default#1"/>
    <dgm:cxn modelId="{5CAEC5ED-3985-423B-971A-4FDBD1455FBF}" type="presOf" srcId="{5B212C78-6F9E-4CD4-A317-0763B4B446B2}" destId="{CA048AA5-52D5-4538-9C96-86736153427B}" srcOrd="0" destOrd="0" presId="urn:microsoft.com/office/officeart/2005/8/layout/default#1"/>
    <dgm:cxn modelId="{88C2214E-C2CB-4CBA-9C73-ED7645425BD8}" srcId="{FFB8CB03-14B8-4A20-9613-ABA19D5C07DB}" destId="{13FAAF0A-7BF5-4807-8666-4133D4843CBF}" srcOrd="6" destOrd="0" parTransId="{E5E8FE0F-19E0-4D48-9FBE-962A27A68C3D}" sibTransId="{928DFB5F-7D25-45FB-A5AF-CE7AFDABAB46}"/>
    <dgm:cxn modelId="{5664EE1D-E1BB-4ACE-B96D-6905E8F59C8C}" srcId="{FFB8CB03-14B8-4A20-9613-ABA19D5C07DB}" destId="{AB5DE1D5-A1E7-4762-96E9-210E5A5F7CA5}" srcOrd="1" destOrd="0" parTransId="{0532FD5A-5C01-412D-96CA-C6EA288320C9}" sibTransId="{1AE1ABBA-2FDD-493F-8621-76EE9D9E3EF2}"/>
    <dgm:cxn modelId="{9530F185-FC40-41BC-B724-C81E90BE6C0E}" type="presOf" srcId="{C1E4A085-54EB-46E7-8E15-64943BEE431A}" destId="{39A40340-0E53-40A0-AB33-08E9837309C8}" srcOrd="0" destOrd="0" presId="urn:microsoft.com/office/officeart/2005/8/layout/default#1"/>
    <dgm:cxn modelId="{1863E474-371A-4D23-84CB-A036B111C4D6}" srcId="{FFB8CB03-14B8-4A20-9613-ABA19D5C07DB}" destId="{A9D1AFAF-2B84-40AE-960C-7667D9DC294F}" srcOrd="5" destOrd="0" parTransId="{AF72C7D8-1F7C-4011-8041-4EDD6664607C}" sibTransId="{940D248E-A442-4FCD-B900-A2B911BA2F29}"/>
    <dgm:cxn modelId="{3F721D6D-A765-4BEB-BDAD-75B597F366BC}" srcId="{FFB8CB03-14B8-4A20-9613-ABA19D5C07DB}" destId="{5B212C78-6F9E-4CD4-A317-0763B4B446B2}" srcOrd="3" destOrd="0" parTransId="{DF020196-40C4-4C74-9E0F-485B2A3EAE85}" sibTransId="{C3034426-3D3F-4A99-816B-44F9B7C20F3B}"/>
    <dgm:cxn modelId="{8C2B3676-BFAB-4D96-9556-8059C8C52BDF}" type="presOf" srcId="{6363C9C6-5257-4494-9B10-61A2CC6F8F01}" destId="{F481523D-EDDE-4A14-A6B4-7EE5CEA01536}" srcOrd="0" destOrd="0" presId="urn:microsoft.com/office/officeart/2005/8/layout/default#1"/>
    <dgm:cxn modelId="{F761113B-C5C2-474E-95CD-4372E1849E92}" type="presOf" srcId="{A9D1AFAF-2B84-40AE-960C-7667D9DC294F}" destId="{D914BA8D-1B88-46A8-B8C2-5A18676ABB4D}" srcOrd="0" destOrd="0" presId="urn:microsoft.com/office/officeart/2005/8/layout/default#1"/>
    <dgm:cxn modelId="{ABD5DFA8-952D-4090-9FEF-A0FB43156F33}" srcId="{FFB8CB03-14B8-4A20-9613-ABA19D5C07DB}" destId="{D86873CD-1F91-462B-8DE5-37ECA8746BFC}" srcOrd="0" destOrd="0" parTransId="{E4E25EC8-8864-4259-A5E5-1E82495696B6}" sibTransId="{0A0530D3-77C2-4F50-A73A-46F2E4005FC7}"/>
    <dgm:cxn modelId="{BC795B2C-61C4-432E-90F2-21AA53024840}" type="presOf" srcId="{AB5DE1D5-A1E7-4762-96E9-210E5A5F7CA5}" destId="{24436A4C-387D-4BC9-9042-45E3B41BADF8}" srcOrd="0" destOrd="0" presId="urn:microsoft.com/office/officeart/2005/8/layout/default#1"/>
    <dgm:cxn modelId="{C10A1E9A-1E8E-401B-A88C-A89DE8CF82B0}" type="presOf" srcId="{D86873CD-1F91-462B-8DE5-37ECA8746BFC}" destId="{78DA2DB9-DF61-4D09-9C16-D8FDA6C1FF5C}" srcOrd="0" destOrd="0" presId="urn:microsoft.com/office/officeart/2005/8/layout/default#1"/>
    <dgm:cxn modelId="{20E3A875-E499-4A8E-8327-92F2C01AAFDC}" type="presOf" srcId="{13FAAF0A-7BF5-4807-8666-4133D4843CBF}" destId="{D80070D2-734B-411F-AE8F-573E6530B6A7}" srcOrd="0" destOrd="0" presId="urn:microsoft.com/office/officeart/2005/8/layout/default#1"/>
    <dgm:cxn modelId="{CBFBDDFB-AE18-4FE2-9154-F244D7EA599B}" type="presParOf" srcId="{AFE25B82-CBBF-4143-824D-A59AC1791AE6}" destId="{78DA2DB9-DF61-4D09-9C16-D8FDA6C1FF5C}" srcOrd="0" destOrd="0" presId="urn:microsoft.com/office/officeart/2005/8/layout/default#1"/>
    <dgm:cxn modelId="{E7EC5108-CA82-4365-8CB7-91882F469381}" type="presParOf" srcId="{AFE25B82-CBBF-4143-824D-A59AC1791AE6}" destId="{811E6408-8C3F-4B37-A8C3-6A5127CEEF9E}" srcOrd="1" destOrd="0" presId="urn:microsoft.com/office/officeart/2005/8/layout/default#1"/>
    <dgm:cxn modelId="{DEDFEB89-F059-4329-9DF2-850F20B5F733}" type="presParOf" srcId="{AFE25B82-CBBF-4143-824D-A59AC1791AE6}" destId="{24436A4C-387D-4BC9-9042-45E3B41BADF8}" srcOrd="2" destOrd="0" presId="urn:microsoft.com/office/officeart/2005/8/layout/default#1"/>
    <dgm:cxn modelId="{73446CB2-A2C7-4328-B7E6-18D123D0B0AB}" type="presParOf" srcId="{AFE25B82-CBBF-4143-824D-A59AC1791AE6}" destId="{C94A985F-3C02-4F3A-9A43-2FD49FE3AF9A}" srcOrd="3" destOrd="0" presId="urn:microsoft.com/office/officeart/2005/8/layout/default#1"/>
    <dgm:cxn modelId="{4AF81BA2-E6D0-48EF-B891-A272F818E588}" type="presParOf" srcId="{AFE25B82-CBBF-4143-824D-A59AC1791AE6}" destId="{F481523D-EDDE-4A14-A6B4-7EE5CEA01536}" srcOrd="4" destOrd="0" presId="urn:microsoft.com/office/officeart/2005/8/layout/default#1"/>
    <dgm:cxn modelId="{A04DFDFF-8ABC-4D2A-A1E8-8684AA7F4B8D}" type="presParOf" srcId="{AFE25B82-CBBF-4143-824D-A59AC1791AE6}" destId="{FBC1B192-36F1-455D-B8EC-D76D7D86DF5D}" srcOrd="5" destOrd="0" presId="urn:microsoft.com/office/officeart/2005/8/layout/default#1"/>
    <dgm:cxn modelId="{D56621C4-DFE5-4880-BB5D-7B72D6D039AA}" type="presParOf" srcId="{AFE25B82-CBBF-4143-824D-A59AC1791AE6}" destId="{CA048AA5-52D5-4538-9C96-86736153427B}" srcOrd="6" destOrd="0" presId="urn:microsoft.com/office/officeart/2005/8/layout/default#1"/>
    <dgm:cxn modelId="{35CF9C8F-FD2F-4ED5-8E25-12FB46B03FED}" type="presParOf" srcId="{AFE25B82-CBBF-4143-824D-A59AC1791AE6}" destId="{FEC4AEF8-05BE-41A2-AA8C-74763EE29652}" srcOrd="7" destOrd="0" presId="urn:microsoft.com/office/officeart/2005/8/layout/default#1"/>
    <dgm:cxn modelId="{B9B1ACF4-1198-4C3E-8086-DAFB98A2831E}" type="presParOf" srcId="{AFE25B82-CBBF-4143-824D-A59AC1791AE6}" destId="{39A40340-0E53-40A0-AB33-08E9837309C8}" srcOrd="8" destOrd="0" presId="urn:microsoft.com/office/officeart/2005/8/layout/default#1"/>
    <dgm:cxn modelId="{D3E8F816-2A6B-4847-AF3E-8E08FBF5EC34}" type="presParOf" srcId="{AFE25B82-CBBF-4143-824D-A59AC1791AE6}" destId="{A646CBDF-63C7-47C3-B356-39970D034F8D}" srcOrd="9" destOrd="0" presId="urn:microsoft.com/office/officeart/2005/8/layout/default#1"/>
    <dgm:cxn modelId="{EC718BBF-53F4-432C-9537-D6044078CE32}" type="presParOf" srcId="{AFE25B82-CBBF-4143-824D-A59AC1791AE6}" destId="{D914BA8D-1B88-46A8-B8C2-5A18676ABB4D}" srcOrd="10" destOrd="0" presId="urn:microsoft.com/office/officeart/2005/8/layout/default#1"/>
    <dgm:cxn modelId="{92F0D9D4-3213-45B2-96FB-EB9698DD13F9}" type="presParOf" srcId="{AFE25B82-CBBF-4143-824D-A59AC1791AE6}" destId="{CC3E1138-1684-45EC-8057-4D53D8FD5A19}" srcOrd="11" destOrd="0" presId="urn:microsoft.com/office/officeart/2005/8/layout/default#1"/>
    <dgm:cxn modelId="{2040B2A6-E948-48DC-B723-48794D2FEDE4}" type="presParOf" srcId="{AFE25B82-CBBF-4143-824D-A59AC1791AE6}" destId="{D80070D2-734B-411F-AE8F-573E6530B6A7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B85EFD-BE80-4072-9AC8-43B7E5CEECD6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FABBA3-544C-4FE3-B767-8A0799267340}">
      <dgm:prSet/>
      <dgm:spPr/>
      <dgm:t>
        <a:bodyPr/>
        <a:lstStyle/>
        <a:p>
          <a:r>
            <a:rPr lang="tr-TR" baseline="0"/>
            <a:t>Daha başarılı</a:t>
          </a:r>
          <a:endParaRPr lang="en-US"/>
        </a:p>
      </dgm:t>
    </dgm:pt>
    <dgm:pt modelId="{FE7917FE-4FE5-4813-A586-D482925CAE32}" type="parTrans" cxnId="{2E21438D-0A59-4174-9644-DC879BD2EA1A}">
      <dgm:prSet/>
      <dgm:spPr/>
      <dgm:t>
        <a:bodyPr/>
        <a:lstStyle/>
        <a:p>
          <a:endParaRPr lang="en-US"/>
        </a:p>
      </dgm:t>
    </dgm:pt>
    <dgm:pt modelId="{7AA0FB9B-CF97-4A86-8D47-53CD233B0503}" type="sibTrans" cxnId="{2E21438D-0A59-4174-9644-DC879BD2EA1A}">
      <dgm:prSet/>
      <dgm:spPr/>
      <dgm:t>
        <a:bodyPr/>
        <a:lstStyle/>
        <a:p>
          <a:endParaRPr lang="en-US"/>
        </a:p>
      </dgm:t>
    </dgm:pt>
    <dgm:pt modelId="{877550BD-D928-45F4-BBD9-22C253E31427}">
      <dgm:prSet/>
      <dgm:spPr/>
      <dgm:t>
        <a:bodyPr/>
        <a:lstStyle/>
        <a:p>
          <a:r>
            <a:rPr lang="tr-TR" baseline="0"/>
            <a:t>Daha doyumlu çalışanlar</a:t>
          </a:r>
          <a:endParaRPr lang="en-US"/>
        </a:p>
      </dgm:t>
    </dgm:pt>
    <dgm:pt modelId="{8ADFE81B-FBC1-489C-B50D-F0997B2B88E8}" type="parTrans" cxnId="{9798F631-AE83-48E1-8BB8-BC50285D54FF}">
      <dgm:prSet/>
      <dgm:spPr/>
      <dgm:t>
        <a:bodyPr/>
        <a:lstStyle/>
        <a:p>
          <a:endParaRPr lang="en-US"/>
        </a:p>
      </dgm:t>
    </dgm:pt>
    <dgm:pt modelId="{88DF024C-60EE-4743-BD19-D270B7C5E5C5}" type="sibTrans" cxnId="{9798F631-AE83-48E1-8BB8-BC50285D54FF}">
      <dgm:prSet/>
      <dgm:spPr/>
      <dgm:t>
        <a:bodyPr/>
        <a:lstStyle/>
        <a:p>
          <a:endParaRPr lang="en-US"/>
        </a:p>
      </dgm:t>
    </dgm:pt>
    <dgm:pt modelId="{4F283E9B-3AAE-4D67-8583-E739F6F716EE}">
      <dgm:prSet/>
      <dgm:spPr/>
      <dgm:t>
        <a:bodyPr/>
        <a:lstStyle/>
        <a:p>
          <a:r>
            <a:rPr lang="tr-TR" baseline="0"/>
            <a:t>Mutlu ebeveynler</a:t>
          </a:r>
          <a:endParaRPr lang="en-US"/>
        </a:p>
      </dgm:t>
    </dgm:pt>
    <dgm:pt modelId="{5E5AB0BA-4C90-4321-ABB8-954E70AD6B66}" type="parTrans" cxnId="{95998037-019D-4791-8423-82550726DFE9}">
      <dgm:prSet/>
      <dgm:spPr/>
      <dgm:t>
        <a:bodyPr/>
        <a:lstStyle/>
        <a:p>
          <a:endParaRPr lang="en-US"/>
        </a:p>
      </dgm:t>
    </dgm:pt>
    <dgm:pt modelId="{3910C14F-C39B-4FB3-871A-68AC84AC4131}" type="sibTrans" cxnId="{95998037-019D-4791-8423-82550726DFE9}">
      <dgm:prSet/>
      <dgm:spPr/>
      <dgm:t>
        <a:bodyPr/>
        <a:lstStyle/>
        <a:p>
          <a:endParaRPr lang="en-US"/>
        </a:p>
      </dgm:t>
    </dgm:pt>
    <dgm:pt modelId="{5B160A71-46EC-494E-BB3E-37083029B5F9}">
      <dgm:prSet/>
      <dgm:spPr/>
      <dgm:t>
        <a:bodyPr/>
        <a:lstStyle/>
        <a:p>
          <a:r>
            <a:rPr lang="tr-TR" baseline="0"/>
            <a:t>Mutlu eşler</a:t>
          </a:r>
          <a:endParaRPr lang="en-US"/>
        </a:p>
      </dgm:t>
    </dgm:pt>
    <dgm:pt modelId="{C6975C6F-88C5-4246-A150-31A19A62EAAA}" type="parTrans" cxnId="{E0843BF9-9162-43AB-83F8-1647249FC388}">
      <dgm:prSet/>
      <dgm:spPr/>
      <dgm:t>
        <a:bodyPr/>
        <a:lstStyle/>
        <a:p>
          <a:endParaRPr lang="en-US"/>
        </a:p>
      </dgm:t>
    </dgm:pt>
    <dgm:pt modelId="{1DF2E89A-FB5D-443B-A4F7-5AB5FB941999}" type="sibTrans" cxnId="{E0843BF9-9162-43AB-83F8-1647249FC388}">
      <dgm:prSet/>
      <dgm:spPr/>
      <dgm:t>
        <a:bodyPr/>
        <a:lstStyle/>
        <a:p>
          <a:endParaRPr lang="en-US"/>
        </a:p>
      </dgm:t>
    </dgm:pt>
    <dgm:pt modelId="{F17B7AB1-792B-40FF-9B83-B4859FAD4025}">
      <dgm:prSet/>
      <dgm:spPr/>
      <dgm:t>
        <a:bodyPr/>
        <a:lstStyle/>
        <a:p>
          <a:r>
            <a:rPr lang="tr-TR" baseline="0" dirty="0"/>
            <a:t>Kısaca yaşamından memnun kişiler olabiliyoruz…</a:t>
          </a:r>
          <a:endParaRPr lang="en-US" dirty="0"/>
        </a:p>
      </dgm:t>
    </dgm:pt>
    <dgm:pt modelId="{59406105-8941-4CE8-B6D7-6884DA833835}" type="parTrans" cxnId="{6B83495B-3DC4-4702-9B2F-279CE0DC0F58}">
      <dgm:prSet/>
      <dgm:spPr/>
      <dgm:t>
        <a:bodyPr/>
        <a:lstStyle/>
        <a:p>
          <a:endParaRPr lang="en-US"/>
        </a:p>
      </dgm:t>
    </dgm:pt>
    <dgm:pt modelId="{623ED108-5A42-41A4-AD90-6183BE548B52}" type="sibTrans" cxnId="{6B83495B-3DC4-4702-9B2F-279CE0DC0F58}">
      <dgm:prSet/>
      <dgm:spPr/>
      <dgm:t>
        <a:bodyPr/>
        <a:lstStyle/>
        <a:p>
          <a:endParaRPr lang="en-US"/>
        </a:p>
      </dgm:t>
    </dgm:pt>
    <dgm:pt modelId="{B62365F5-2DAB-4515-A83F-77F56FE1CDD7}" type="pres">
      <dgm:prSet presAssocID="{30B85EFD-BE80-4072-9AC8-43B7E5CEEC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8468A3C-AEEA-4B1F-AE8F-672D291D0E6D}" type="pres">
      <dgm:prSet presAssocID="{99FABBA3-544C-4FE3-B767-8A0799267340}" presName="parentLin" presStyleCnt="0"/>
      <dgm:spPr/>
    </dgm:pt>
    <dgm:pt modelId="{D48E60F5-7F3A-4A01-8BA4-6261A3BC7B4C}" type="pres">
      <dgm:prSet presAssocID="{99FABBA3-544C-4FE3-B767-8A0799267340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DB13F623-86D6-4967-BF7C-7D31B12B6591}" type="pres">
      <dgm:prSet presAssocID="{99FABBA3-544C-4FE3-B767-8A079926734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B9EE59-4DD2-4402-BC34-79DFB36F8B74}" type="pres">
      <dgm:prSet presAssocID="{99FABBA3-544C-4FE3-B767-8A0799267340}" presName="negativeSpace" presStyleCnt="0"/>
      <dgm:spPr/>
    </dgm:pt>
    <dgm:pt modelId="{BBB9DF79-844F-4EA3-AD1C-8523F132C3F8}" type="pres">
      <dgm:prSet presAssocID="{99FABBA3-544C-4FE3-B767-8A0799267340}" presName="childText" presStyleLbl="conFgAcc1" presStyleIdx="0" presStyleCnt="5">
        <dgm:presLayoutVars>
          <dgm:bulletEnabled val="1"/>
        </dgm:presLayoutVars>
      </dgm:prSet>
      <dgm:spPr/>
    </dgm:pt>
    <dgm:pt modelId="{AF70E25E-0BF6-405F-A36A-60B48C091EAF}" type="pres">
      <dgm:prSet presAssocID="{7AA0FB9B-CF97-4A86-8D47-53CD233B0503}" presName="spaceBetweenRectangles" presStyleCnt="0"/>
      <dgm:spPr/>
    </dgm:pt>
    <dgm:pt modelId="{38352AB7-A812-455B-B711-130E33083317}" type="pres">
      <dgm:prSet presAssocID="{877550BD-D928-45F4-BBD9-22C253E31427}" presName="parentLin" presStyleCnt="0"/>
      <dgm:spPr/>
    </dgm:pt>
    <dgm:pt modelId="{AF5DFAC6-7293-411C-A80D-E8A8CB6B7F07}" type="pres">
      <dgm:prSet presAssocID="{877550BD-D928-45F4-BBD9-22C253E31427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B61BF4D3-ACEC-48CE-BD0E-7E6055B89016}" type="pres">
      <dgm:prSet presAssocID="{877550BD-D928-45F4-BBD9-22C253E314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DA8C62-F8C6-4E27-8B5F-728587F8F4DF}" type="pres">
      <dgm:prSet presAssocID="{877550BD-D928-45F4-BBD9-22C253E31427}" presName="negativeSpace" presStyleCnt="0"/>
      <dgm:spPr/>
    </dgm:pt>
    <dgm:pt modelId="{7C717EA4-EECA-4A26-A52F-B1711CBF4DDA}" type="pres">
      <dgm:prSet presAssocID="{877550BD-D928-45F4-BBD9-22C253E31427}" presName="childText" presStyleLbl="conFgAcc1" presStyleIdx="1" presStyleCnt="5">
        <dgm:presLayoutVars>
          <dgm:bulletEnabled val="1"/>
        </dgm:presLayoutVars>
      </dgm:prSet>
      <dgm:spPr/>
    </dgm:pt>
    <dgm:pt modelId="{3F48D5F0-518C-4CF1-8460-D8490C3B9693}" type="pres">
      <dgm:prSet presAssocID="{88DF024C-60EE-4743-BD19-D270B7C5E5C5}" presName="spaceBetweenRectangles" presStyleCnt="0"/>
      <dgm:spPr/>
    </dgm:pt>
    <dgm:pt modelId="{CF78DC73-3E53-441B-8ED0-901363464393}" type="pres">
      <dgm:prSet presAssocID="{4F283E9B-3AAE-4D67-8583-E739F6F716EE}" presName="parentLin" presStyleCnt="0"/>
      <dgm:spPr/>
    </dgm:pt>
    <dgm:pt modelId="{4BC19D15-7E02-45F3-9420-1B58E29F7658}" type="pres">
      <dgm:prSet presAssocID="{4F283E9B-3AAE-4D67-8583-E739F6F716EE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2F0BC2D9-B31F-45B9-863B-9BC601E7E883}" type="pres">
      <dgm:prSet presAssocID="{4F283E9B-3AAE-4D67-8583-E739F6F716E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65E9F8-CCFF-4670-98FE-86E4D6AAEC69}" type="pres">
      <dgm:prSet presAssocID="{4F283E9B-3AAE-4D67-8583-E739F6F716EE}" presName="negativeSpace" presStyleCnt="0"/>
      <dgm:spPr/>
    </dgm:pt>
    <dgm:pt modelId="{E1846359-833B-4CF0-8B15-FCDCFF5B1D76}" type="pres">
      <dgm:prSet presAssocID="{4F283E9B-3AAE-4D67-8583-E739F6F716EE}" presName="childText" presStyleLbl="conFgAcc1" presStyleIdx="2" presStyleCnt="5">
        <dgm:presLayoutVars>
          <dgm:bulletEnabled val="1"/>
        </dgm:presLayoutVars>
      </dgm:prSet>
      <dgm:spPr/>
    </dgm:pt>
    <dgm:pt modelId="{6552B588-C0A6-495A-AD4F-A563A5E347AE}" type="pres">
      <dgm:prSet presAssocID="{3910C14F-C39B-4FB3-871A-68AC84AC4131}" presName="spaceBetweenRectangles" presStyleCnt="0"/>
      <dgm:spPr/>
    </dgm:pt>
    <dgm:pt modelId="{235BF4C3-FD58-49F4-B5C6-9D30F3DDC4E3}" type="pres">
      <dgm:prSet presAssocID="{5B160A71-46EC-494E-BB3E-37083029B5F9}" presName="parentLin" presStyleCnt="0"/>
      <dgm:spPr/>
    </dgm:pt>
    <dgm:pt modelId="{D5D0B549-7C45-49C6-A0AA-00AD969C2E84}" type="pres">
      <dgm:prSet presAssocID="{5B160A71-46EC-494E-BB3E-37083029B5F9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8CEF78CE-E702-44D5-B283-51DDF3B32698}" type="pres">
      <dgm:prSet presAssocID="{5B160A71-46EC-494E-BB3E-37083029B5F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018E0E-B71A-4C4E-809A-DC6F634FEBB6}" type="pres">
      <dgm:prSet presAssocID="{5B160A71-46EC-494E-BB3E-37083029B5F9}" presName="negativeSpace" presStyleCnt="0"/>
      <dgm:spPr/>
    </dgm:pt>
    <dgm:pt modelId="{65FDA361-FFA6-4D3F-8E75-E2AA7C790ED5}" type="pres">
      <dgm:prSet presAssocID="{5B160A71-46EC-494E-BB3E-37083029B5F9}" presName="childText" presStyleLbl="conFgAcc1" presStyleIdx="3" presStyleCnt="5">
        <dgm:presLayoutVars>
          <dgm:bulletEnabled val="1"/>
        </dgm:presLayoutVars>
      </dgm:prSet>
      <dgm:spPr/>
    </dgm:pt>
    <dgm:pt modelId="{727102A3-415B-4A34-A3D7-3F610C6CB369}" type="pres">
      <dgm:prSet presAssocID="{1DF2E89A-FB5D-443B-A4F7-5AB5FB941999}" presName="spaceBetweenRectangles" presStyleCnt="0"/>
      <dgm:spPr/>
    </dgm:pt>
    <dgm:pt modelId="{051E9D6A-CF22-4FEB-81A4-56B3D86D3879}" type="pres">
      <dgm:prSet presAssocID="{F17B7AB1-792B-40FF-9B83-B4859FAD4025}" presName="parentLin" presStyleCnt="0"/>
      <dgm:spPr/>
    </dgm:pt>
    <dgm:pt modelId="{BE57EB74-5E7B-46C6-B4F1-288E94FFA3FF}" type="pres">
      <dgm:prSet presAssocID="{F17B7AB1-792B-40FF-9B83-B4859FAD4025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42330B71-1844-4671-B76D-31FA5170170A}" type="pres">
      <dgm:prSet presAssocID="{F17B7AB1-792B-40FF-9B83-B4859FAD402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27E01D-1F6B-4045-ACAE-3E7415154FB8}" type="pres">
      <dgm:prSet presAssocID="{F17B7AB1-792B-40FF-9B83-B4859FAD4025}" presName="negativeSpace" presStyleCnt="0"/>
      <dgm:spPr/>
    </dgm:pt>
    <dgm:pt modelId="{4CBE8C87-7B72-4305-8409-96E701833A23}" type="pres">
      <dgm:prSet presAssocID="{F17B7AB1-792B-40FF-9B83-B4859FAD402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E55A980-949C-4AF7-8191-66345FC78ED9}" type="presOf" srcId="{99FABBA3-544C-4FE3-B767-8A0799267340}" destId="{DB13F623-86D6-4967-BF7C-7D31B12B6591}" srcOrd="1" destOrd="0" presId="urn:microsoft.com/office/officeart/2005/8/layout/list1"/>
    <dgm:cxn modelId="{95998037-019D-4791-8423-82550726DFE9}" srcId="{30B85EFD-BE80-4072-9AC8-43B7E5CEECD6}" destId="{4F283E9B-3AAE-4D67-8583-E739F6F716EE}" srcOrd="2" destOrd="0" parTransId="{5E5AB0BA-4C90-4321-ABB8-954E70AD6B66}" sibTransId="{3910C14F-C39B-4FB3-871A-68AC84AC4131}"/>
    <dgm:cxn modelId="{E0843BF9-9162-43AB-83F8-1647249FC388}" srcId="{30B85EFD-BE80-4072-9AC8-43B7E5CEECD6}" destId="{5B160A71-46EC-494E-BB3E-37083029B5F9}" srcOrd="3" destOrd="0" parTransId="{C6975C6F-88C5-4246-A150-31A19A62EAAA}" sibTransId="{1DF2E89A-FB5D-443B-A4F7-5AB5FB941999}"/>
    <dgm:cxn modelId="{2E21438D-0A59-4174-9644-DC879BD2EA1A}" srcId="{30B85EFD-BE80-4072-9AC8-43B7E5CEECD6}" destId="{99FABBA3-544C-4FE3-B767-8A0799267340}" srcOrd="0" destOrd="0" parTransId="{FE7917FE-4FE5-4813-A586-D482925CAE32}" sibTransId="{7AA0FB9B-CF97-4A86-8D47-53CD233B0503}"/>
    <dgm:cxn modelId="{9798F631-AE83-48E1-8BB8-BC50285D54FF}" srcId="{30B85EFD-BE80-4072-9AC8-43B7E5CEECD6}" destId="{877550BD-D928-45F4-BBD9-22C253E31427}" srcOrd="1" destOrd="0" parTransId="{8ADFE81B-FBC1-489C-B50D-F0997B2B88E8}" sibTransId="{88DF024C-60EE-4743-BD19-D270B7C5E5C5}"/>
    <dgm:cxn modelId="{573E872A-2110-4D52-9899-D8B45CE3CD1A}" type="presOf" srcId="{5B160A71-46EC-494E-BB3E-37083029B5F9}" destId="{8CEF78CE-E702-44D5-B283-51DDF3B32698}" srcOrd="1" destOrd="0" presId="urn:microsoft.com/office/officeart/2005/8/layout/list1"/>
    <dgm:cxn modelId="{BEC85712-07F3-49C2-B4B0-07D949027603}" type="presOf" srcId="{4F283E9B-3AAE-4D67-8583-E739F6F716EE}" destId="{4BC19D15-7E02-45F3-9420-1B58E29F7658}" srcOrd="0" destOrd="0" presId="urn:microsoft.com/office/officeart/2005/8/layout/list1"/>
    <dgm:cxn modelId="{F1F06DCB-65B1-4C32-8594-30A2E32148B7}" type="presOf" srcId="{4F283E9B-3AAE-4D67-8583-E739F6F716EE}" destId="{2F0BC2D9-B31F-45B9-863B-9BC601E7E883}" srcOrd="1" destOrd="0" presId="urn:microsoft.com/office/officeart/2005/8/layout/list1"/>
    <dgm:cxn modelId="{5F92D5B7-A114-424B-9865-4FABBE243A73}" type="presOf" srcId="{99FABBA3-544C-4FE3-B767-8A0799267340}" destId="{D48E60F5-7F3A-4A01-8BA4-6261A3BC7B4C}" srcOrd="0" destOrd="0" presId="urn:microsoft.com/office/officeart/2005/8/layout/list1"/>
    <dgm:cxn modelId="{6BCC378F-F93D-49B6-B474-C19070D60E43}" type="presOf" srcId="{F17B7AB1-792B-40FF-9B83-B4859FAD4025}" destId="{BE57EB74-5E7B-46C6-B4F1-288E94FFA3FF}" srcOrd="0" destOrd="0" presId="urn:microsoft.com/office/officeart/2005/8/layout/list1"/>
    <dgm:cxn modelId="{26EE3911-015E-4397-AD3F-A7DC93E40A8D}" type="presOf" srcId="{30B85EFD-BE80-4072-9AC8-43B7E5CEECD6}" destId="{B62365F5-2DAB-4515-A83F-77F56FE1CDD7}" srcOrd="0" destOrd="0" presId="urn:microsoft.com/office/officeart/2005/8/layout/list1"/>
    <dgm:cxn modelId="{1801783D-050D-430D-BDCB-4A92121E104B}" type="presOf" srcId="{877550BD-D928-45F4-BBD9-22C253E31427}" destId="{B61BF4D3-ACEC-48CE-BD0E-7E6055B89016}" srcOrd="1" destOrd="0" presId="urn:microsoft.com/office/officeart/2005/8/layout/list1"/>
    <dgm:cxn modelId="{6B83495B-3DC4-4702-9B2F-279CE0DC0F58}" srcId="{30B85EFD-BE80-4072-9AC8-43B7E5CEECD6}" destId="{F17B7AB1-792B-40FF-9B83-B4859FAD4025}" srcOrd="4" destOrd="0" parTransId="{59406105-8941-4CE8-B6D7-6884DA833835}" sibTransId="{623ED108-5A42-41A4-AD90-6183BE548B52}"/>
    <dgm:cxn modelId="{0D37A978-EADE-43DD-B64B-C5C961C1ABB5}" type="presOf" srcId="{5B160A71-46EC-494E-BB3E-37083029B5F9}" destId="{D5D0B549-7C45-49C6-A0AA-00AD969C2E84}" srcOrd="0" destOrd="0" presId="urn:microsoft.com/office/officeart/2005/8/layout/list1"/>
    <dgm:cxn modelId="{9D64E0E5-C22D-4924-A7C8-F37167942937}" type="presOf" srcId="{F17B7AB1-792B-40FF-9B83-B4859FAD4025}" destId="{42330B71-1844-4671-B76D-31FA5170170A}" srcOrd="1" destOrd="0" presId="urn:microsoft.com/office/officeart/2005/8/layout/list1"/>
    <dgm:cxn modelId="{81FC8C59-98E4-4ACF-8C4A-2EE754FBD525}" type="presOf" srcId="{877550BD-D928-45F4-BBD9-22C253E31427}" destId="{AF5DFAC6-7293-411C-A80D-E8A8CB6B7F07}" srcOrd="0" destOrd="0" presId="urn:microsoft.com/office/officeart/2005/8/layout/list1"/>
    <dgm:cxn modelId="{4F8F3A97-E50B-43C7-9B2C-BC7E4E6336BA}" type="presParOf" srcId="{B62365F5-2DAB-4515-A83F-77F56FE1CDD7}" destId="{88468A3C-AEEA-4B1F-AE8F-672D291D0E6D}" srcOrd="0" destOrd="0" presId="urn:microsoft.com/office/officeart/2005/8/layout/list1"/>
    <dgm:cxn modelId="{37F9F2C4-7867-4286-A7B2-B9931C37575E}" type="presParOf" srcId="{88468A3C-AEEA-4B1F-AE8F-672D291D0E6D}" destId="{D48E60F5-7F3A-4A01-8BA4-6261A3BC7B4C}" srcOrd="0" destOrd="0" presId="urn:microsoft.com/office/officeart/2005/8/layout/list1"/>
    <dgm:cxn modelId="{3A971CC8-8C51-49F7-9D64-34B8970AE725}" type="presParOf" srcId="{88468A3C-AEEA-4B1F-AE8F-672D291D0E6D}" destId="{DB13F623-86D6-4967-BF7C-7D31B12B6591}" srcOrd="1" destOrd="0" presId="urn:microsoft.com/office/officeart/2005/8/layout/list1"/>
    <dgm:cxn modelId="{A1796EFC-426A-4542-972F-CB85408272DF}" type="presParOf" srcId="{B62365F5-2DAB-4515-A83F-77F56FE1CDD7}" destId="{36B9EE59-4DD2-4402-BC34-79DFB36F8B74}" srcOrd="1" destOrd="0" presId="urn:microsoft.com/office/officeart/2005/8/layout/list1"/>
    <dgm:cxn modelId="{32C8DB39-F56C-4680-B1DD-638498BCDF51}" type="presParOf" srcId="{B62365F5-2DAB-4515-A83F-77F56FE1CDD7}" destId="{BBB9DF79-844F-4EA3-AD1C-8523F132C3F8}" srcOrd="2" destOrd="0" presId="urn:microsoft.com/office/officeart/2005/8/layout/list1"/>
    <dgm:cxn modelId="{CA87E3F0-501F-483B-BA02-2BBA88EB5AE0}" type="presParOf" srcId="{B62365F5-2DAB-4515-A83F-77F56FE1CDD7}" destId="{AF70E25E-0BF6-405F-A36A-60B48C091EAF}" srcOrd="3" destOrd="0" presId="urn:microsoft.com/office/officeart/2005/8/layout/list1"/>
    <dgm:cxn modelId="{3048E5FD-2E80-49A0-B290-D640FA399E25}" type="presParOf" srcId="{B62365F5-2DAB-4515-A83F-77F56FE1CDD7}" destId="{38352AB7-A812-455B-B711-130E33083317}" srcOrd="4" destOrd="0" presId="urn:microsoft.com/office/officeart/2005/8/layout/list1"/>
    <dgm:cxn modelId="{7CE90B06-2F6E-49CB-A344-A087E2A58965}" type="presParOf" srcId="{38352AB7-A812-455B-B711-130E33083317}" destId="{AF5DFAC6-7293-411C-A80D-E8A8CB6B7F07}" srcOrd="0" destOrd="0" presId="urn:microsoft.com/office/officeart/2005/8/layout/list1"/>
    <dgm:cxn modelId="{49048E52-8690-4D87-A872-C08036D8F7C6}" type="presParOf" srcId="{38352AB7-A812-455B-B711-130E33083317}" destId="{B61BF4D3-ACEC-48CE-BD0E-7E6055B89016}" srcOrd="1" destOrd="0" presId="urn:microsoft.com/office/officeart/2005/8/layout/list1"/>
    <dgm:cxn modelId="{1416A7E3-D045-4085-8846-B8E993AA05DA}" type="presParOf" srcId="{B62365F5-2DAB-4515-A83F-77F56FE1CDD7}" destId="{A7DA8C62-F8C6-4E27-8B5F-728587F8F4DF}" srcOrd="5" destOrd="0" presId="urn:microsoft.com/office/officeart/2005/8/layout/list1"/>
    <dgm:cxn modelId="{965E54D5-AB01-4660-9B90-0182F730A04C}" type="presParOf" srcId="{B62365F5-2DAB-4515-A83F-77F56FE1CDD7}" destId="{7C717EA4-EECA-4A26-A52F-B1711CBF4DDA}" srcOrd="6" destOrd="0" presId="urn:microsoft.com/office/officeart/2005/8/layout/list1"/>
    <dgm:cxn modelId="{27ADA2E8-95B6-4F74-81F8-8E5F452E228A}" type="presParOf" srcId="{B62365F5-2DAB-4515-A83F-77F56FE1CDD7}" destId="{3F48D5F0-518C-4CF1-8460-D8490C3B9693}" srcOrd="7" destOrd="0" presId="urn:microsoft.com/office/officeart/2005/8/layout/list1"/>
    <dgm:cxn modelId="{48D0C4C9-B813-4F2D-860B-BDC0CD50C6EC}" type="presParOf" srcId="{B62365F5-2DAB-4515-A83F-77F56FE1CDD7}" destId="{CF78DC73-3E53-441B-8ED0-901363464393}" srcOrd="8" destOrd="0" presId="urn:microsoft.com/office/officeart/2005/8/layout/list1"/>
    <dgm:cxn modelId="{FA636BAA-3973-40A3-8849-A2323CD4B891}" type="presParOf" srcId="{CF78DC73-3E53-441B-8ED0-901363464393}" destId="{4BC19D15-7E02-45F3-9420-1B58E29F7658}" srcOrd="0" destOrd="0" presId="urn:microsoft.com/office/officeart/2005/8/layout/list1"/>
    <dgm:cxn modelId="{2C5BD7C5-26E1-4FDB-BA1C-B5AE05C76551}" type="presParOf" srcId="{CF78DC73-3E53-441B-8ED0-901363464393}" destId="{2F0BC2D9-B31F-45B9-863B-9BC601E7E883}" srcOrd="1" destOrd="0" presId="urn:microsoft.com/office/officeart/2005/8/layout/list1"/>
    <dgm:cxn modelId="{2942D7FF-1A51-4998-AC73-EEC5DF3120C3}" type="presParOf" srcId="{B62365F5-2DAB-4515-A83F-77F56FE1CDD7}" destId="{4765E9F8-CCFF-4670-98FE-86E4D6AAEC69}" srcOrd="9" destOrd="0" presId="urn:microsoft.com/office/officeart/2005/8/layout/list1"/>
    <dgm:cxn modelId="{5D111397-6EAD-48B4-B4D2-E6BCCE4B758D}" type="presParOf" srcId="{B62365F5-2DAB-4515-A83F-77F56FE1CDD7}" destId="{E1846359-833B-4CF0-8B15-FCDCFF5B1D76}" srcOrd="10" destOrd="0" presId="urn:microsoft.com/office/officeart/2005/8/layout/list1"/>
    <dgm:cxn modelId="{900EE124-FD22-424F-AA37-5C83C14AE153}" type="presParOf" srcId="{B62365F5-2DAB-4515-A83F-77F56FE1CDD7}" destId="{6552B588-C0A6-495A-AD4F-A563A5E347AE}" srcOrd="11" destOrd="0" presId="urn:microsoft.com/office/officeart/2005/8/layout/list1"/>
    <dgm:cxn modelId="{DAD7DFBA-1AED-413E-989D-F293A55A2E0E}" type="presParOf" srcId="{B62365F5-2DAB-4515-A83F-77F56FE1CDD7}" destId="{235BF4C3-FD58-49F4-B5C6-9D30F3DDC4E3}" srcOrd="12" destOrd="0" presId="urn:microsoft.com/office/officeart/2005/8/layout/list1"/>
    <dgm:cxn modelId="{336844DB-384D-42E7-9CEC-366C2499B7DE}" type="presParOf" srcId="{235BF4C3-FD58-49F4-B5C6-9D30F3DDC4E3}" destId="{D5D0B549-7C45-49C6-A0AA-00AD969C2E84}" srcOrd="0" destOrd="0" presId="urn:microsoft.com/office/officeart/2005/8/layout/list1"/>
    <dgm:cxn modelId="{DB4B3E41-B0AF-46E2-BDC4-1463925403EA}" type="presParOf" srcId="{235BF4C3-FD58-49F4-B5C6-9D30F3DDC4E3}" destId="{8CEF78CE-E702-44D5-B283-51DDF3B32698}" srcOrd="1" destOrd="0" presId="urn:microsoft.com/office/officeart/2005/8/layout/list1"/>
    <dgm:cxn modelId="{44AA689B-7754-4AD4-9DFC-D90AEAF08E73}" type="presParOf" srcId="{B62365F5-2DAB-4515-A83F-77F56FE1CDD7}" destId="{60018E0E-B71A-4C4E-809A-DC6F634FEBB6}" srcOrd="13" destOrd="0" presId="urn:microsoft.com/office/officeart/2005/8/layout/list1"/>
    <dgm:cxn modelId="{309259CB-020C-4284-B1C2-7DD2A40FC466}" type="presParOf" srcId="{B62365F5-2DAB-4515-A83F-77F56FE1CDD7}" destId="{65FDA361-FFA6-4D3F-8E75-E2AA7C790ED5}" srcOrd="14" destOrd="0" presId="urn:microsoft.com/office/officeart/2005/8/layout/list1"/>
    <dgm:cxn modelId="{8F4B81CD-E115-47C9-BF11-BEFC38110CA4}" type="presParOf" srcId="{B62365F5-2DAB-4515-A83F-77F56FE1CDD7}" destId="{727102A3-415B-4A34-A3D7-3F610C6CB369}" srcOrd="15" destOrd="0" presId="urn:microsoft.com/office/officeart/2005/8/layout/list1"/>
    <dgm:cxn modelId="{6B9ECC8A-9ED1-4F45-9085-B38C2053E32C}" type="presParOf" srcId="{B62365F5-2DAB-4515-A83F-77F56FE1CDD7}" destId="{051E9D6A-CF22-4FEB-81A4-56B3D86D3879}" srcOrd="16" destOrd="0" presId="urn:microsoft.com/office/officeart/2005/8/layout/list1"/>
    <dgm:cxn modelId="{4985941B-9A61-4F53-90EA-47B069458B73}" type="presParOf" srcId="{051E9D6A-CF22-4FEB-81A4-56B3D86D3879}" destId="{BE57EB74-5E7B-46C6-B4F1-288E94FFA3FF}" srcOrd="0" destOrd="0" presId="urn:microsoft.com/office/officeart/2005/8/layout/list1"/>
    <dgm:cxn modelId="{6CC0BA6A-8411-467C-BFC2-016619D4D7B9}" type="presParOf" srcId="{051E9D6A-CF22-4FEB-81A4-56B3D86D3879}" destId="{42330B71-1844-4671-B76D-31FA5170170A}" srcOrd="1" destOrd="0" presId="urn:microsoft.com/office/officeart/2005/8/layout/list1"/>
    <dgm:cxn modelId="{218BA0E2-82F8-4165-B751-CA39E2CFF5E6}" type="presParOf" srcId="{B62365F5-2DAB-4515-A83F-77F56FE1CDD7}" destId="{F727E01D-1F6B-4045-ACAE-3E7415154FB8}" srcOrd="17" destOrd="0" presId="urn:microsoft.com/office/officeart/2005/8/layout/list1"/>
    <dgm:cxn modelId="{2ACB22BD-D1CE-4221-BDD6-E7E94ED1B878}" type="presParOf" srcId="{B62365F5-2DAB-4515-A83F-77F56FE1CDD7}" destId="{4CBE8C87-7B72-4305-8409-96E701833A2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552B6C-B4BA-4F8B-AA9E-FE9B9A562682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768D848-3276-4338-BBF7-ADF0F1B9CFE3}">
      <dgm:prSet/>
      <dgm:spPr/>
      <dgm:t>
        <a:bodyPr/>
        <a:lstStyle/>
        <a:p>
          <a:r>
            <a:rPr lang="tr-TR" dirty="0"/>
            <a:t>ALAN SEÇİMİMİZDE NELER ETKİLİ?</a:t>
          </a:r>
          <a:endParaRPr lang="en-US" dirty="0"/>
        </a:p>
      </dgm:t>
    </dgm:pt>
    <dgm:pt modelId="{CCA4E182-7493-4DCE-81B3-893607CF2FD2}" type="parTrans" cxnId="{1EE876B5-E6AA-4EF7-B7B2-31AE835C86BF}">
      <dgm:prSet/>
      <dgm:spPr/>
      <dgm:t>
        <a:bodyPr/>
        <a:lstStyle/>
        <a:p>
          <a:endParaRPr lang="en-US"/>
        </a:p>
      </dgm:t>
    </dgm:pt>
    <dgm:pt modelId="{E85E3960-645C-4C77-80BD-B9B0C184DB3D}" type="sibTrans" cxnId="{1EE876B5-E6AA-4EF7-B7B2-31AE835C86BF}">
      <dgm:prSet/>
      <dgm:spPr/>
      <dgm:t>
        <a:bodyPr/>
        <a:lstStyle/>
        <a:p>
          <a:endParaRPr lang="en-US"/>
        </a:p>
      </dgm:t>
    </dgm:pt>
    <dgm:pt modelId="{B4621ACC-EEF7-4007-A4E2-59228FC5E06E}">
      <dgm:prSet/>
      <dgm:spPr/>
      <dgm:t>
        <a:bodyPr/>
        <a:lstStyle/>
        <a:p>
          <a:r>
            <a:rPr lang="tr-TR" dirty="0"/>
            <a:t>Bireysel Özellikler</a:t>
          </a:r>
          <a:endParaRPr lang="en-US" dirty="0"/>
        </a:p>
      </dgm:t>
    </dgm:pt>
    <dgm:pt modelId="{DBE27149-40D2-48A6-A8F1-43CBAA9EF532}" type="parTrans" cxnId="{508E969B-79E5-4164-B199-8D382B07C519}">
      <dgm:prSet/>
      <dgm:spPr/>
      <dgm:t>
        <a:bodyPr/>
        <a:lstStyle/>
        <a:p>
          <a:endParaRPr lang="en-US"/>
        </a:p>
      </dgm:t>
    </dgm:pt>
    <dgm:pt modelId="{E9965150-120B-4318-B716-E39BB1F7C0EC}" type="sibTrans" cxnId="{508E969B-79E5-4164-B199-8D382B07C519}">
      <dgm:prSet/>
      <dgm:spPr/>
      <dgm:t>
        <a:bodyPr/>
        <a:lstStyle/>
        <a:p>
          <a:endParaRPr lang="en-US"/>
        </a:p>
      </dgm:t>
    </dgm:pt>
    <dgm:pt modelId="{2DF3C06F-4AE8-4502-B1B4-BF0562516480}">
      <dgm:prSet/>
      <dgm:spPr/>
      <dgm:t>
        <a:bodyPr/>
        <a:lstStyle/>
        <a:p>
          <a:r>
            <a:rPr lang="tr-TR"/>
            <a:t>Yetenek</a:t>
          </a:r>
          <a:endParaRPr lang="en-US"/>
        </a:p>
      </dgm:t>
    </dgm:pt>
    <dgm:pt modelId="{BD6F69ED-2D7A-40B6-AB05-04FEBB172DBA}" type="parTrans" cxnId="{3E1781FB-C2FB-4577-AC73-79C0885505C4}">
      <dgm:prSet/>
      <dgm:spPr/>
      <dgm:t>
        <a:bodyPr/>
        <a:lstStyle/>
        <a:p>
          <a:endParaRPr lang="en-US"/>
        </a:p>
      </dgm:t>
    </dgm:pt>
    <dgm:pt modelId="{94FD676F-DB83-4359-89BD-083DC1BE0939}" type="sibTrans" cxnId="{3E1781FB-C2FB-4577-AC73-79C0885505C4}">
      <dgm:prSet/>
      <dgm:spPr/>
      <dgm:t>
        <a:bodyPr/>
        <a:lstStyle/>
        <a:p>
          <a:endParaRPr lang="en-US"/>
        </a:p>
      </dgm:t>
    </dgm:pt>
    <dgm:pt modelId="{3FE5707E-847D-4451-B1A5-41EF909BBDF0}">
      <dgm:prSet/>
      <dgm:spPr/>
      <dgm:t>
        <a:bodyPr/>
        <a:lstStyle/>
        <a:p>
          <a:r>
            <a:rPr lang="tr-TR"/>
            <a:t>İlgi</a:t>
          </a:r>
          <a:endParaRPr lang="en-US"/>
        </a:p>
      </dgm:t>
    </dgm:pt>
    <dgm:pt modelId="{AE3517D3-046C-4417-B8C7-D03522CDD962}" type="parTrans" cxnId="{E71BA35A-192B-4FB5-B3C0-8951F9B43D2E}">
      <dgm:prSet/>
      <dgm:spPr/>
      <dgm:t>
        <a:bodyPr/>
        <a:lstStyle/>
        <a:p>
          <a:endParaRPr lang="en-US"/>
        </a:p>
      </dgm:t>
    </dgm:pt>
    <dgm:pt modelId="{AA2C940E-ECC6-4812-BA63-CFE8356853A8}" type="sibTrans" cxnId="{E71BA35A-192B-4FB5-B3C0-8951F9B43D2E}">
      <dgm:prSet/>
      <dgm:spPr/>
      <dgm:t>
        <a:bodyPr/>
        <a:lstStyle/>
        <a:p>
          <a:endParaRPr lang="en-US"/>
        </a:p>
      </dgm:t>
    </dgm:pt>
    <dgm:pt modelId="{C3667914-7940-4B87-8C78-8B59E2A8B757}">
      <dgm:prSet/>
      <dgm:spPr/>
      <dgm:t>
        <a:bodyPr/>
        <a:lstStyle/>
        <a:p>
          <a:r>
            <a:rPr lang="tr-TR"/>
            <a:t>Değer</a:t>
          </a:r>
          <a:endParaRPr lang="en-US"/>
        </a:p>
      </dgm:t>
    </dgm:pt>
    <dgm:pt modelId="{CBC8B07D-8466-4D9E-B200-9F2BCBC658C4}" type="parTrans" cxnId="{C9202F74-D1C1-42D6-94A8-56BCF3784D0E}">
      <dgm:prSet/>
      <dgm:spPr/>
      <dgm:t>
        <a:bodyPr/>
        <a:lstStyle/>
        <a:p>
          <a:endParaRPr lang="en-US"/>
        </a:p>
      </dgm:t>
    </dgm:pt>
    <dgm:pt modelId="{0B25FDDD-555B-45DA-91FF-8752CC2370D3}" type="sibTrans" cxnId="{C9202F74-D1C1-42D6-94A8-56BCF3784D0E}">
      <dgm:prSet/>
      <dgm:spPr/>
      <dgm:t>
        <a:bodyPr/>
        <a:lstStyle/>
        <a:p>
          <a:endParaRPr lang="en-US"/>
        </a:p>
      </dgm:t>
    </dgm:pt>
    <dgm:pt modelId="{5FFFC8EC-FC33-42A1-853C-C11847E731E4}">
      <dgm:prSet/>
      <dgm:spPr/>
      <dgm:t>
        <a:bodyPr/>
        <a:lstStyle/>
        <a:p>
          <a:r>
            <a:rPr lang="tr-TR"/>
            <a:t>Kişilik Özellikleri</a:t>
          </a:r>
          <a:endParaRPr lang="en-US"/>
        </a:p>
      </dgm:t>
    </dgm:pt>
    <dgm:pt modelId="{48FE8A03-55E1-4401-AC41-A5B43CBBB26E}" type="parTrans" cxnId="{C0CB8E6C-BFC8-4FDE-9FE6-C02B599E3360}">
      <dgm:prSet/>
      <dgm:spPr/>
      <dgm:t>
        <a:bodyPr/>
        <a:lstStyle/>
        <a:p>
          <a:endParaRPr lang="en-US"/>
        </a:p>
      </dgm:t>
    </dgm:pt>
    <dgm:pt modelId="{592CB0AB-7305-4694-9B71-9A1A3417DF84}" type="sibTrans" cxnId="{C0CB8E6C-BFC8-4FDE-9FE6-C02B599E3360}">
      <dgm:prSet/>
      <dgm:spPr/>
      <dgm:t>
        <a:bodyPr/>
        <a:lstStyle/>
        <a:p>
          <a:endParaRPr lang="en-US"/>
        </a:p>
      </dgm:t>
    </dgm:pt>
    <dgm:pt modelId="{ED13DBA8-767A-4AE4-85B5-F971FDC18948}">
      <dgm:prSet/>
      <dgm:spPr/>
      <dgm:t>
        <a:bodyPr/>
        <a:lstStyle/>
        <a:p>
          <a:r>
            <a:rPr lang="tr-TR" dirty="0"/>
            <a:t>Sosyal, Politik Ve Ekonomik Özellikler</a:t>
          </a:r>
          <a:endParaRPr lang="en-US" dirty="0"/>
        </a:p>
      </dgm:t>
    </dgm:pt>
    <dgm:pt modelId="{4D314B66-9FE7-46A5-8A73-8FE284A24EEB}" type="parTrans" cxnId="{8428AEA8-562E-41E5-A536-A7D1F66D5207}">
      <dgm:prSet/>
      <dgm:spPr/>
      <dgm:t>
        <a:bodyPr/>
        <a:lstStyle/>
        <a:p>
          <a:endParaRPr lang="en-US"/>
        </a:p>
      </dgm:t>
    </dgm:pt>
    <dgm:pt modelId="{4CB7BCCC-E60A-4F91-AAC5-962987CD9E6A}" type="sibTrans" cxnId="{8428AEA8-562E-41E5-A536-A7D1F66D5207}">
      <dgm:prSet/>
      <dgm:spPr/>
      <dgm:t>
        <a:bodyPr/>
        <a:lstStyle/>
        <a:p>
          <a:endParaRPr lang="en-US"/>
        </a:p>
      </dgm:t>
    </dgm:pt>
    <dgm:pt modelId="{020C4426-99FA-447E-BD7D-42E0DCB8E7E2}">
      <dgm:prSet/>
      <dgm:spPr/>
      <dgm:t>
        <a:bodyPr/>
        <a:lstStyle/>
        <a:p>
          <a:r>
            <a:rPr lang="tr-TR"/>
            <a:t>Sosyo-ekonomik düzey</a:t>
          </a:r>
          <a:endParaRPr lang="en-US"/>
        </a:p>
      </dgm:t>
    </dgm:pt>
    <dgm:pt modelId="{657ECCBE-3FF8-4A0D-A7D5-B3072635EAC7}" type="parTrans" cxnId="{49A17E75-4F77-46D8-8358-11BE7D2C7A44}">
      <dgm:prSet/>
      <dgm:spPr/>
      <dgm:t>
        <a:bodyPr/>
        <a:lstStyle/>
        <a:p>
          <a:endParaRPr lang="en-US"/>
        </a:p>
      </dgm:t>
    </dgm:pt>
    <dgm:pt modelId="{75596D1D-5481-4863-9B84-58F04CDFAC66}" type="sibTrans" cxnId="{49A17E75-4F77-46D8-8358-11BE7D2C7A44}">
      <dgm:prSet/>
      <dgm:spPr/>
      <dgm:t>
        <a:bodyPr/>
        <a:lstStyle/>
        <a:p>
          <a:endParaRPr lang="en-US"/>
        </a:p>
      </dgm:t>
    </dgm:pt>
    <dgm:pt modelId="{F4B1D6A2-FCE1-4B16-8D4D-91570FB6AA4B}">
      <dgm:prSet/>
      <dgm:spPr/>
      <dgm:t>
        <a:bodyPr/>
        <a:lstStyle/>
        <a:p>
          <a:r>
            <a:rPr lang="tr-TR"/>
            <a:t>Aile</a:t>
          </a:r>
          <a:endParaRPr lang="en-US"/>
        </a:p>
      </dgm:t>
    </dgm:pt>
    <dgm:pt modelId="{75DCB42B-C94F-4D30-91D0-B5A735D3055D}" type="parTrans" cxnId="{1457BD44-8580-418A-930E-A7292D13A449}">
      <dgm:prSet/>
      <dgm:spPr/>
      <dgm:t>
        <a:bodyPr/>
        <a:lstStyle/>
        <a:p>
          <a:endParaRPr lang="en-US"/>
        </a:p>
      </dgm:t>
    </dgm:pt>
    <dgm:pt modelId="{B0660EE7-11EA-4477-9646-F468D2038E41}" type="sibTrans" cxnId="{1457BD44-8580-418A-930E-A7292D13A449}">
      <dgm:prSet/>
      <dgm:spPr/>
      <dgm:t>
        <a:bodyPr/>
        <a:lstStyle/>
        <a:p>
          <a:endParaRPr lang="en-US"/>
        </a:p>
      </dgm:t>
    </dgm:pt>
    <dgm:pt modelId="{02DE1EEA-101D-44CA-BEB5-B8286A508A64}">
      <dgm:prSet/>
      <dgm:spPr/>
      <dgm:t>
        <a:bodyPr/>
        <a:lstStyle/>
        <a:p>
          <a:r>
            <a:rPr lang="tr-TR"/>
            <a:t>Politik yapı</a:t>
          </a:r>
          <a:endParaRPr lang="en-US"/>
        </a:p>
      </dgm:t>
    </dgm:pt>
    <dgm:pt modelId="{31C84823-D88D-443F-952A-82984855D9BA}" type="parTrans" cxnId="{78C355EA-B647-4751-98C3-4F95BB49C9EC}">
      <dgm:prSet/>
      <dgm:spPr/>
      <dgm:t>
        <a:bodyPr/>
        <a:lstStyle/>
        <a:p>
          <a:endParaRPr lang="en-US"/>
        </a:p>
      </dgm:t>
    </dgm:pt>
    <dgm:pt modelId="{A086E508-9B61-4F6A-B30C-04F38B273E10}" type="sibTrans" cxnId="{78C355EA-B647-4751-98C3-4F95BB49C9EC}">
      <dgm:prSet/>
      <dgm:spPr/>
      <dgm:t>
        <a:bodyPr/>
        <a:lstStyle/>
        <a:p>
          <a:endParaRPr lang="en-US"/>
        </a:p>
      </dgm:t>
    </dgm:pt>
    <dgm:pt modelId="{862C7347-33A9-4A6A-B33A-585D272ACDE6}">
      <dgm:prSet/>
      <dgm:spPr/>
      <dgm:t>
        <a:bodyPr/>
        <a:lstStyle/>
        <a:p>
          <a:r>
            <a:rPr lang="tr-TR"/>
            <a:t>Teknolojik değişiklikler</a:t>
          </a:r>
          <a:endParaRPr lang="en-US"/>
        </a:p>
      </dgm:t>
    </dgm:pt>
    <dgm:pt modelId="{A4AD6136-E4A3-46BE-A6B1-2814FEEAD9D5}" type="parTrans" cxnId="{47F7A156-DC8A-4A7E-B2EB-77EFD4FCDE74}">
      <dgm:prSet/>
      <dgm:spPr/>
      <dgm:t>
        <a:bodyPr/>
        <a:lstStyle/>
        <a:p>
          <a:endParaRPr lang="en-US"/>
        </a:p>
      </dgm:t>
    </dgm:pt>
    <dgm:pt modelId="{9EA5B1CD-98D9-413F-89CE-ED7DB22AF6CD}" type="sibTrans" cxnId="{47F7A156-DC8A-4A7E-B2EB-77EFD4FCDE74}">
      <dgm:prSet/>
      <dgm:spPr/>
      <dgm:t>
        <a:bodyPr/>
        <a:lstStyle/>
        <a:p>
          <a:endParaRPr lang="en-US"/>
        </a:p>
      </dgm:t>
    </dgm:pt>
    <dgm:pt modelId="{FE7D17BF-88BA-4259-A877-1FCD62252D1B}" type="pres">
      <dgm:prSet presAssocID="{98552B6C-B4BA-4F8B-AA9E-FE9B9A5626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38C5B08-5EB1-4749-A55C-146857414717}" type="pres">
      <dgm:prSet presAssocID="{7768D848-3276-4338-BBF7-ADF0F1B9CFE3}" presName="linNode" presStyleCnt="0"/>
      <dgm:spPr/>
    </dgm:pt>
    <dgm:pt modelId="{DD5DA4A2-EBDD-4737-82DB-B57DDEBF0C07}" type="pres">
      <dgm:prSet presAssocID="{7768D848-3276-4338-BBF7-ADF0F1B9CFE3}" presName="parentText" presStyleLbl="node1" presStyleIdx="0" presStyleCnt="3" custScaleX="277778" custLinFactY="-17188" custLinFactNeighborX="-962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71A4B4-363F-452B-BB53-3060205331B0}" type="pres">
      <dgm:prSet presAssocID="{E85E3960-645C-4C77-80BD-B9B0C184DB3D}" presName="sp" presStyleCnt="0"/>
      <dgm:spPr/>
    </dgm:pt>
    <dgm:pt modelId="{D120A1EA-E8AC-40F8-89BD-AB182034BD28}" type="pres">
      <dgm:prSet presAssocID="{B4621ACC-EEF7-4007-A4E2-59228FC5E06E}" presName="linNode" presStyleCnt="0"/>
      <dgm:spPr/>
    </dgm:pt>
    <dgm:pt modelId="{87BA264E-39DA-475E-A233-4FC0573788E3}" type="pres">
      <dgm:prSet presAssocID="{B4621ACC-EEF7-4007-A4E2-59228FC5E06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31914C-75B3-4E9F-A75B-A5F0A86B5602}" type="pres">
      <dgm:prSet presAssocID="{B4621ACC-EEF7-4007-A4E2-59228FC5E06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E9F3B5-EE75-48E6-A6DD-B141766BCF12}" type="pres">
      <dgm:prSet presAssocID="{E9965150-120B-4318-B716-E39BB1F7C0EC}" presName="sp" presStyleCnt="0"/>
      <dgm:spPr/>
    </dgm:pt>
    <dgm:pt modelId="{788CCFAD-05CF-47C0-AA5A-8CF124BC1D67}" type="pres">
      <dgm:prSet presAssocID="{ED13DBA8-767A-4AE4-85B5-F971FDC18948}" presName="linNode" presStyleCnt="0"/>
      <dgm:spPr/>
    </dgm:pt>
    <dgm:pt modelId="{12A2403A-EE65-4B8A-A7E8-6817A3635A51}" type="pres">
      <dgm:prSet presAssocID="{ED13DBA8-767A-4AE4-85B5-F971FDC1894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03EF10-1156-42A3-A0BC-33ADD915AAB2}" type="pres">
      <dgm:prSet presAssocID="{ED13DBA8-767A-4AE4-85B5-F971FDC1894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2C42870-42B2-4CEF-9C80-2F40B83869D1}" type="presOf" srcId="{020C4426-99FA-447E-BD7D-42E0DCB8E7E2}" destId="{D203EF10-1156-42A3-A0BC-33ADD915AAB2}" srcOrd="0" destOrd="0" presId="urn:microsoft.com/office/officeart/2005/8/layout/vList5"/>
    <dgm:cxn modelId="{1411CF63-805A-40DB-8FA2-A095B8631964}" type="presOf" srcId="{B4621ACC-EEF7-4007-A4E2-59228FC5E06E}" destId="{87BA264E-39DA-475E-A233-4FC0573788E3}" srcOrd="0" destOrd="0" presId="urn:microsoft.com/office/officeart/2005/8/layout/vList5"/>
    <dgm:cxn modelId="{44217DEB-1B36-42CF-8B01-BDCE9C480D6B}" type="presOf" srcId="{7768D848-3276-4338-BBF7-ADF0F1B9CFE3}" destId="{DD5DA4A2-EBDD-4737-82DB-B57DDEBF0C07}" srcOrd="0" destOrd="0" presId="urn:microsoft.com/office/officeart/2005/8/layout/vList5"/>
    <dgm:cxn modelId="{C0CB8E6C-BFC8-4FDE-9FE6-C02B599E3360}" srcId="{B4621ACC-EEF7-4007-A4E2-59228FC5E06E}" destId="{5FFFC8EC-FC33-42A1-853C-C11847E731E4}" srcOrd="3" destOrd="0" parTransId="{48FE8A03-55E1-4401-AC41-A5B43CBBB26E}" sibTransId="{592CB0AB-7305-4694-9B71-9A1A3417DF84}"/>
    <dgm:cxn modelId="{E27B94A5-BE7A-4C4B-A370-87E4C91C5381}" type="presOf" srcId="{F4B1D6A2-FCE1-4B16-8D4D-91570FB6AA4B}" destId="{D203EF10-1156-42A3-A0BC-33ADD915AAB2}" srcOrd="0" destOrd="1" presId="urn:microsoft.com/office/officeart/2005/8/layout/vList5"/>
    <dgm:cxn modelId="{0A062E69-208D-4DA7-AD78-96A5278FCD12}" type="presOf" srcId="{C3667914-7940-4B87-8C78-8B59E2A8B757}" destId="{6331914C-75B3-4E9F-A75B-A5F0A86B5602}" srcOrd="0" destOrd="2" presId="urn:microsoft.com/office/officeart/2005/8/layout/vList5"/>
    <dgm:cxn modelId="{24C40D7F-B537-4038-B8AE-3A4AE62F4EFF}" type="presOf" srcId="{5FFFC8EC-FC33-42A1-853C-C11847E731E4}" destId="{6331914C-75B3-4E9F-A75B-A5F0A86B5602}" srcOrd="0" destOrd="3" presId="urn:microsoft.com/office/officeart/2005/8/layout/vList5"/>
    <dgm:cxn modelId="{7BF342E6-19DC-4F03-8192-B8B2D5D0AB17}" type="presOf" srcId="{98552B6C-B4BA-4F8B-AA9E-FE9B9A562682}" destId="{FE7D17BF-88BA-4259-A877-1FCD62252D1B}" srcOrd="0" destOrd="0" presId="urn:microsoft.com/office/officeart/2005/8/layout/vList5"/>
    <dgm:cxn modelId="{47F7A156-DC8A-4A7E-B2EB-77EFD4FCDE74}" srcId="{ED13DBA8-767A-4AE4-85B5-F971FDC18948}" destId="{862C7347-33A9-4A6A-B33A-585D272ACDE6}" srcOrd="3" destOrd="0" parTransId="{A4AD6136-E4A3-46BE-A6B1-2814FEEAD9D5}" sibTransId="{9EA5B1CD-98D9-413F-89CE-ED7DB22AF6CD}"/>
    <dgm:cxn modelId="{310AE559-21DD-44DE-B43B-042D23E60EFF}" type="presOf" srcId="{2DF3C06F-4AE8-4502-B1B4-BF0562516480}" destId="{6331914C-75B3-4E9F-A75B-A5F0A86B5602}" srcOrd="0" destOrd="0" presId="urn:microsoft.com/office/officeart/2005/8/layout/vList5"/>
    <dgm:cxn modelId="{8428AEA8-562E-41E5-A536-A7D1F66D5207}" srcId="{98552B6C-B4BA-4F8B-AA9E-FE9B9A562682}" destId="{ED13DBA8-767A-4AE4-85B5-F971FDC18948}" srcOrd="2" destOrd="0" parTransId="{4D314B66-9FE7-46A5-8A73-8FE284A24EEB}" sibTransId="{4CB7BCCC-E60A-4F91-AAC5-962987CD9E6A}"/>
    <dgm:cxn modelId="{9908E192-FD1E-4B47-81B0-2A24852BB32A}" type="presOf" srcId="{862C7347-33A9-4A6A-B33A-585D272ACDE6}" destId="{D203EF10-1156-42A3-A0BC-33ADD915AAB2}" srcOrd="0" destOrd="3" presId="urn:microsoft.com/office/officeart/2005/8/layout/vList5"/>
    <dgm:cxn modelId="{E01B5733-3E80-4C01-82A6-36F7EA4758B9}" type="presOf" srcId="{02DE1EEA-101D-44CA-BEB5-B8286A508A64}" destId="{D203EF10-1156-42A3-A0BC-33ADD915AAB2}" srcOrd="0" destOrd="2" presId="urn:microsoft.com/office/officeart/2005/8/layout/vList5"/>
    <dgm:cxn modelId="{1457BD44-8580-418A-930E-A7292D13A449}" srcId="{ED13DBA8-767A-4AE4-85B5-F971FDC18948}" destId="{F4B1D6A2-FCE1-4B16-8D4D-91570FB6AA4B}" srcOrd="1" destOrd="0" parTransId="{75DCB42B-C94F-4D30-91D0-B5A735D3055D}" sibTransId="{B0660EE7-11EA-4477-9646-F468D2038E41}"/>
    <dgm:cxn modelId="{1EE876B5-E6AA-4EF7-B7B2-31AE835C86BF}" srcId="{98552B6C-B4BA-4F8B-AA9E-FE9B9A562682}" destId="{7768D848-3276-4338-BBF7-ADF0F1B9CFE3}" srcOrd="0" destOrd="0" parTransId="{CCA4E182-7493-4DCE-81B3-893607CF2FD2}" sibTransId="{E85E3960-645C-4C77-80BD-B9B0C184DB3D}"/>
    <dgm:cxn modelId="{49A17E75-4F77-46D8-8358-11BE7D2C7A44}" srcId="{ED13DBA8-767A-4AE4-85B5-F971FDC18948}" destId="{020C4426-99FA-447E-BD7D-42E0DCB8E7E2}" srcOrd="0" destOrd="0" parTransId="{657ECCBE-3FF8-4A0D-A7D5-B3072635EAC7}" sibTransId="{75596D1D-5481-4863-9B84-58F04CDFAC66}"/>
    <dgm:cxn modelId="{C9202F74-D1C1-42D6-94A8-56BCF3784D0E}" srcId="{B4621ACC-EEF7-4007-A4E2-59228FC5E06E}" destId="{C3667914-7940-4B87-8C78-8B59E2A8B757}" srcOrd="2" destOrd="0" parTransId="{CBC8B07D-8466-4D9E-B200-9F2BCBC658C4}" sibTransId="{0B25FDDD-555B-45DA-91FF-8752CC2370D3}"/>
    <dgm:cxn modelId="{9EED4E57-4D21-4C8B-BD13-B9647A41E55C}" type="presOf" srcId="{3FE5707E-847D-4451-B1A5-41EF909BBDF0}" destId="{6331914C-75B3-4E9F-A75B-A5F0A86B5602}" srcOrd="0" destOrd="1" presId="urn:microsoft.com/office/officeart/2005/8/layout/vList5"/>
    <dgm:cxn modelId="{78C355EA-B647-4751-98C3-4F95BB49C9EC}" srcId="{ED13DBA8-767A-4AE4-85B5-F971FDC18948}" destId="{02DE1EEA-101D-44CA-BEB5-B8286A508A64}" srcOrd="2" destOrd="0" parTransId="{31C84823-D88D-443F-952A-82984855D9BA}" sibTransId="{A086E508-9B61-4F6A-B30C-04F38B273E10}"/>
    <dgm:cxn modelId="{3E1781FB-C2FB-4577-AC73-79C0885505C4}" srcId="{B4621ACC-EEF7-4007-A4E2-59228FC5E06E}" destId="{2DF3C06F-4AE8-4502-B1B4-BF0562516480}" srcOrd="0" destOrd="0" parTransId="{BD6F69ED-2D7A-40B6-AB05-04FEBB172DBA}" sibTransId="{94FD676F-DB83-4359-89BD-083DC1BE0939}"/>
    <dgm:cxn modelId="{25C5CA70-14A6-4D9A-BA67-526D22526F18}" type="presOf" srcId="{ED13DBA8-767A-4AE4-85B5-F971FDC18948}" destId="{12A2403A-EE65-4B8A-A7E8-6817A3635A51}" srcOrd="0" destOrd="0" presId="urn:microsoft.com/office/officeart/2005/8/layout/vList5"/>
    <dgm:cxn modelId="{508E969B-79E5-4164-B199-8D382B07C519}" srcId="{98552B6C-B4BA-4F8B-AA9E-FE9B9A562682}" destId="{B4621ACC-EEF7-4007-A4E2-59228FC5E06E}" srcOrd="1" destOrd="0" parTransId="{DBE27149-40D2-48A6-A8F1-43CBAA9EF532}" sibTransId="{E9965150-120B-4318-B716-E39BB1F7C0EC}"/>
    <dgm:cxn modelId="{E71BA35A-192B-4FB5-B3C0-8951F9B43D2E}" srcId="{B4621ACC-EEF7-4007-A4E2-59228FC5E06E}" destId="{3FE5707E-847D-4451-B1A5-41EF909BBDF0}" srcOrd="1" destOrd="0" parTransId="{AE3517D3-046C-4417-B8C7-D03522CDD962}" sibTransId="{AA2C940E-ECC6-4812-BA63-CFE8356853A8}"/>
    <dgm:cxn modelId="{173F3D2B-C2D4-40CD-9D51-24B3D16DF327}" type="presParOf" srcId="{FE7D17BF-88BA-4259-A877-1FCD62252D1B}" destId="{E38C5B08-5EB1-4749-A55C-146857414717}" srcOrd="0" destOrd="0" presId="urn:microsoft.com/office/officeart/2005/8/layout/vList5"/>
    <dgm:cxn modelId="{C9C4651A-7853-44F5-9A2F-865A1FCA53DB}" type="presParOf" srcId="{E38C5B08-5EB1-4749-A55C-146857414717}" destId="{DD5DA4A2-EBDD-4737-82DB-B57DDEBF0C07}" srcOrd="0" destOrd="0" presId="urn:microsoft.com/office/officeart/2005/8/layout/vList5"/>
    <dgm:cxn modelId="{4ED1C9E8-12ED-4869-8A1B-E37EF4419F8B}" type="presParOf" srcId="{FE7D17BF-88BA-4259-A877-1FCD62252D1B}" destId="{D571A4B4-363F-452B-BB53-3060205331B0}" srcOrd="1" destOrd="0" presId="urn:microsoft.com/office/officeart/2005/8/layout/vList5"/>
    <dgm:cxn modelId="{998D367F-1B23-4530-8AEB-752469DA62D7}" type="presParOf" srcId="{FE7D17BF-88BA-4259-A877-1FCD62252D1B}" destId="{D120A1EA-E8AC-40F8-89BD-AB182034BD28}" srcOrd="2" destOrd="0" presId="urn:microsoft.com/office/officeart/2005/8/layout/vList5"/>
    <dgm:cxn modelId="{0E86983E-B575-41F0-94D2-B737C29B595F}" type="presParOf" srcId="{D120A1EA-E8AC-40F8-89BD-AB182034BD28}" destId="{87BA264E-39DA-475E-A233-4FC0573788E3}" srcOrd="0" destOrd="0" presId="urn:microsoft.com/office/officeart/2005/8/layout/vList5"/>
    <dgm:cxn modelId="{D85DE3E2-B8BB-4053-A17E-A506E9818058}" type="presParOf" srcId="{D120A1EA-E8AC-40F8-89BD-AB182034BD28}" destId="{6331914C-75B3-4E9F-A75B-A5F0A86B5602}" srcOrd="1" destOrd="0" presId="urn:microsoft.com/office/officeart/2005/8/layout/vList5"/>
    <dgm:cxn modelId="{8AF5F1A1-CE18-41D7-A420-E0F60EBD6422}" type="presParOf" srcId="{FE7D17BF-88BA-4259-A877-1FCD62252D1B}" destId="{78E9F3B5-EE75-48E6-A6DD-B141766BCF12}" srcOrd="3" destOrd="0" presId="urn:microsoft.com/office/officeart/2005/8/layout/vList5"/>
    <dgm:cxn modelId="{EDED4681-C00E-429A-A388-FF835890F126}" type="presParOf" srcId="{FE7D17BF-88BA-4259-A877-1FCD62252D1B}" destId="{788CCFAD-05CF-47C0-AA5A-8CF124BC1D67}" srcOrd="4" destOrd="0" presId="urn:microsoft.com/office/officeart/2005/8/layout/vList5"/>
    <dgm:cxn modelId="{06B328A3-6E9A-4C7D-8BE6-BCF7B2AB0C44}" type="presParOf" srcId="{788CCFAD-05CF-47C0-AA5A-8CF124BC1D67}" destId="{12A2403A-EE65-4B8A-A7E8-6817A3635A51}" srcOrd="0" destOrd="0" presId="urn:microsoft.com/office/officeart/2005/8/layout/vList5"/>
    <dgm:cxn modelId="{78E3BD02-F297-40E8-B290-83146FFA5BB4}" type="presParOf" srcId="{788CCFAD-05CF-47C0-AA5A-8CF124BC1D67}" destId="{D203EF10-1156-42A3-A0BC-33ADD915AA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C5DD4F-5303-41B1-8BE4-A69197C51598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DDFFB7-D803-46A5-9FA9-B7FE90F75D9D}">
      <dgm:prSet/>
      <dgm:spPr/>
      <dgm:t>
        <a:bodyPr/>
        <a:lstStyle/>
        <a:p>
          <a:r>
            <a:rPr lang="tr-TR" dirty="0"/>
            <a:t>Neleri yapabiliyoruz</a:t>
          </a:r>
          <a:endParaRPr lang="en-US" dirty="0"/>
        </a:p>
      </dgm:t>
    </dgm:pt>
    <dgm:pt modelId="{623F52CE-86A9-4BC4-911C-C35C4EE8E6E9}" type="parTrans" cxnId="{46FEB6CC-578A-4F4B-BD24-867EA6409403}">
      <dgm:prSet/>
      <dgm:spPr/>
      <dgm:t>
        <a:bodyPr/>
        <a:lstStyle/>
        <a:p>
          <a:endParaRPr lang="en-US"/>
        </a:p>
      </dgm:t>
    </dgm:pt>
    <dgm:pt modelId="{6982499D-8387-4967-84B1-B4EC25684225}" type="sibTrans" cxnId="{46FEB6CC-578A-4F4B-BD24-867EA6409403}">
      <dgm:prSet/>
      <dgm:spPr/>
      <dgm:t>
        <a:bodyPr/>
        <a:lstStyle/>
        <a:p>
          <a:endParaRPr lang="en-US"/>
        </a:p>
      </dgm:t>
    </dgm:pt>
    <dgm:pt modelId="{3FF0953A-46D6-4B35-B33D-8CC76248F5D3}">
      <dgm:prSet/>
      <dgm:spPr/>
      <dgm:t>
        <a:bodyPr/>
        <a:lstStyle/>
        <a:p>
          <a:r>
            <a:rPr lang="tr-TR"/>
            <a:t>Yetenek alanlarI (Genel Test Bataryası)</a:t>
          </a:r>
          <a:endParaRPr lang="en-US"/>
        </a:p>
      </dgm:t>
    </dgm:pt>
    <dgm:pt modelId="{13780377-0B2A-4EF9-8E33-858F9061F289}" type="parTrans" cxnId="{CEF81C68-995E-4387-B757-78148342BF64}">
      <dgm:prSet/>
      <dgm:spPr/>
      <dgm:t>
        <a:bodyPr/>
        <a:lstStyle/>
        <a:p>
          <a:endParaRPr lang="en-US"/>
        </a:p>
      </dgm:t>
    </dgm:pt>
    <dgm:pt modelId="{D47DF644-E854-4FCB-B6EB-8E894F27DBB7}" type="sibTrans" cxnId="{CEF81C68-995E-4387-B757-78148342BF64}">
      <dgm:prSet/>
      <dgm:spPr/>
      <dgm:t>
        <a:bodyPr/>
        <a:lstStyle/>
        <a:p>
          <a:endParaRPr lang="en-US"/>
        </a:p>
      </dgm:t>
    </dgm:pt>
    <dgm:pt modelId="{9C34375F-80B6-4722-90D3-4F3C4D2BB9D1}">
      <dgm:prSet/>
      <dgm:spPr/>
      <dgm:t>
        <a:bodyPr/>
        <a:lstStyle/>
        <a:p>
          <a:r>
            <a:rPr lang="tr-TR"/>
            <a:t>Zekâ (G - Intelligence)</a:t>
          </a:r>
          <a:endParaRPr lang="en-US"/>
        </a:p>
      </dgm:t>
    </dgm:pt>
    <dgm:pt modelId="{E50681CE-C831-46B6-A601-46E1CC0AA259}" type="parTrans" cxnId="{F1B6B70C-06E3-46FD-87E9-D42B5FEEEDCF}">
      <dgm:prSet/>
      <dgm:spPr/>
      <dgm:t>
        <a:bodyPr/>
        <a:lstStyle/>
        <a:p>
          <a:endParaRPr lang="en-US"/>
        </a:p>
      </dgm:t>
    </dgm:pt>
    <dgm:pt modelId="{B1A5DDE8-8633-45DC-B923-96FB593CA377}" type="sibTrans" cxnId="{F1B6B70C-06E3-46FD-87E9-D42B5FEEEDCF}">
      <dgm:prSet/>
      <dgm:spPr/>
      <dgm:t>
        <a:bodyPr/>
        <a:lstStyle/>
        <a:p>
          <a:endParaRPr lang="en-US"/>
        </a:p>
      </dgm:t>
    </dgm:pt>
    <dgm:pt modelId="{A46A765E-2787-4B9F-8644-615A45E9230D}">
      <dgm:prSet/>
      <dgm:spPr/>
      <dgm:t>
        <a:bodyPr/>
        <a:lstStyle/>
        <a:p>
          <a:r>
            <a:rPr lang="tr-TR"/>
            <a:t>Sözel Yetenek (V – Verbal)</a:t>
          </a:r>
          <a:endParaRPr lang="en-US"/>
        </a:p>
      </dgm:t>
    </dgm:pt>
    <dgm:pt modelId="{237ADF8F-4E2D-427A-AD6B-9885C55C8B83}" type="parTrans" cxnId="{02FB9886-01CC-4F95-A9B8-4C186954FF09}">
      <dgm:prSet/>
      <dgm:spPr/>
      <dgm:t>
        <a:bodyPr/>
        <a:lstStyle/>
        <a:p>
          <a:endParaRPr lang="en-US"/>
        </a:p>
      </dgm:t>
    </dgm:pt>
    <dgm:pt modelId="{EB696301-3164-454F-A405-F03A2B50B602}" type="sibTrans" cxnId="{02FB9886-01CC-4F95-A9B8-4C186954FF09}">
      <dgm:prSet/>
      <dgm:spPr/>
      <dgm:t>
        <a:bodyPr/>
        <a:lstStyle/>
        <a:p>
          <a:endParaRPr lang="en-US"/>
        </a:p>
      </dgm:t>
    </dgm:pt>
    <dgm:pt modelId="{B20FB040-B22C-4D8F-88A7-0C3747DC357B}">
      <dgm:prSet/>
      <dgm:spPr/>
      <dgm:t>
        <a:bodyPr/>
        <a:lstStyle/>
        <a:p>
          <a:r>
            <a:rPr lang="tr-TR"/>
            <a:t>Sayısal Yetenek (N – Numerical)</a:t>
          </a:r>
          <a:endParaRPr lang="en-US"/>
        </a:p>
      </dgm:t>
    </dgm:pt>
    <dgm:pt modelId="{D9B8A029-8AA7-4945-8318-F69389320273}" type="parTrans" cxnId="{CF4406A3-CD39-4D0C-94E7-1203808AFFEF}">
      <dgm:prSet/>
      <dgm:spPr/>
      <dgm:t>
        <a:bodyPr/>
        <a:lstStyle/>
        <a:p>
          <a:endParaRPr lang="en-US"/>
        </a:p>
      </dgm:t>
    </dgm:pt>
    <dgm:pt modelId="{DEB74A1A-5D57-4C35-A4F2-06A7866AD389}" type="sibTrans" cxnId="{CF4406A3-CD39-4D0C-94E7-1203808AFFEF}">
      <dgm:prSet/>
      <dgm:spPr/>
      <dgm:t>
        <a:bodyPr/>
        <a:lstStyle/>
        <a:p>
          <a:endParaRPr lang="en-US"/>
        </a:p>
      </dgm:t>
    </dgm:pt>
    <dgm:pt modelId="{B4C77E75-824C-4633-8A76-2198BE273445}">
      <dgm:prSet/>
      <dgm:spPr/>
      <dgm:t>
        <a:bodyPr/>
        <a:lstStyle/>
        <a:p>
          <a:r>
            <a:rPr lang="tr-TR"/>
            <a:t>Uzay-Mekân İlişkileri Yeteneği (S – Spatial)</a:t>
          </a:r>
          <a:endParaRPr lang="en-US"/>
        </a:p>
      </dgm:t>
    </dgm:pt>
    <dgm:pt modelId="{082BC9B7-5F01-42C6-846E-308EFF3B4667}" type="parTrans" cxnId="{F7CE86AD-7F86-41F8-AA6E-F7795C773015}">
      <dgm:prSet/>
      <dgm:spPr/>
      <dgm:t>
        <a:bodyPr/>
        <a:lstStyle/>
        <a:p>
          <a:endParaRPr lang="en-US"/>
        </a:p>
      </dgm:t>
    </dgm:pt>
    <dgm:pt modelId="{72E175C7-189C-4128-B240-0E1C5CA3693E}" type="sibTrans" cxnId="{F7CE86AD-7F86-41F8-AA6E-F7795C773015}">
      <dgm:prSet/>
      <dgm:spPr/>
      <dgm:t>
        <a:bodyPr/>
        <a:lstStyle/>
        <a:p>
          <a:endParaRPr lang="en-US"/>
        </a:p>
      </dgm:t>
    </dgm:pt>
    <dgm:pt modelId="{4DBA1F82-D714-424A-9DBF-3F9349573FF1}">
      <dgm:prSet/>
      <dgm:spPr/>
      <dgm:t>
        <a:bodyPr/>
        <a:lstStyle/>
        <a:p>
          <a:r>
            <a:rPr lang="tr-TR"/>
            <a:t>Şekil Algısı (P – Form Perception)</a:t>
          </a:r>
          <a:endParaRPr lang="en-US"/>
        </a:p>
      </dgm:t>
    </dgm:pt>
    <dgm:pt modelId="{EBE48BDB-FC9C-457B-91C0-2F6D01EDE1C7}" type="parTrans" cxnId="{F19DDFF1-892F-4E90-B035-C7CCB318F567}">
      <dgm:prSet/>
      <dgm:spPr/>
      <dgm:t>
        <a:bodyPr/>
        <a:lstStyle/>
        <a:p>
          <a:endParaRPr lang="en-US"/>
        </a:p>
      </dgm:t>
    </dgm:pt>
    <dgm:pt modelId="{3A4A55B7-F602-40D9-8005-B891CA9A25FC}" type="sibTrans" cxnId="{F19DDFF1-892F-4E90-B035-C7CCB318F567}">
      <dgm:prSet/>
      <dgm:spPr/>
      <dgm:t>
        <a:bodyPr/>
        <a:lstStyle/>
        <a:p>
          <a:endParaRPr lang="en-US"/>
        </a:p>
      </dgm:t>
    </dgm:pt>
    <dgm:pt modelId="{D634D68B-17E1-4D9A-B2EC-9A800A19DEA3}">
      <dgm:prSet/>
      <dgm:spPr/>
      <dgm:t>
        <a:bodyPr/>
        <a:lstStyle/>
        <a:p>
          <a:r>
            <a:rPr lang="tr-TR"/>
            <a:t>Büro İşleri Yeteneği (Q – Clerical Perception)</a:t>
          </a:r>
          <a:endParaRPr lang="en-US"/>
        </a:p>
      </dgm:t>
    </dgm:pt>
    <dgm:pt modelId="{AD300495-D4F6-45F5-8A0D-467DE680E633}" type="parTrans" cxnId="{E7DA9146-4ABB-4913-AE72-411D007096EB}">
      <dgm:prSet/>
      <dgm:spPr/>
      <dgm:t>
        <a:bodyPr/>
        <a:lstStyle/>
        <a:p>
          <a:endParaRPr lang="en-US"/>
        </a:p>
      </dgm:t>
    </dgm:pt>
    <dgm:pt modelId="{70E78E17-6D98-43C7-AAB9-AC5BCB1B00D3}" type="sibTrans" cxnId="{E7DA9146-4ABB-4913-AE72-411D007096EB}">
      <dgm:prSet/>
      <dgm:spPr/>
      <dgm:t>
        <a:bodyPr/>
        <a:lstStyle/>
        <a:p>
          <a:endParaRPr lang="en-US"/>
        </a:p>
      </dgm:t>
    </dgm:pt>
    <dgm:pt modelId="{E4C1389F-2CB6-48FE-A31A-24AE6CEFA1EB}">
      <dgm:prSet/>
      <dgm:spPr/>
      <dgm:t>
        <a:bodyPr/>
        <a:lstStyle/>
        <a:p>
          <a:r>
            <a:rPr lang="tr-TR"/>
            <a:t>Motor Koordinasyon (M – Motor Coordination)</a:t>
          </a:r>
          <a:endParaRPr lang="en-US"/>
        </a:p>
      </dgm:t>
    </dgm:pt>
    <dgm:pt modelId="{8616A8D7-E1B2-4FF6-84D9-D1F370D74149}" type="parTrans" cxnId="{DA689A99-2B8D-4957-A187-960875E84C0F}">
      <dgm:prSet/>
      <dgm:spPr/>
      <dgm:t>
        <a:bodyPr/>
        <a:lstStyle/>
        <a:p>
          <a:endParaRPr lang="en-US"/>
        </a:p>
      </dgm:t>
    </dgm:pt>
    <dgm:pt modelId="{A80F5535-3D6F-4051-B74A-E1D7C162B825}" type="sibTrans" cxnId="{DA689A99-2B8D-4957-A187-960875E84C0F}">
      <dgm:prSet/>
      <dgm:spPr/>
      <dgm:t>
        <a:bodyPr/>
        <a:lstStyle/>
        <a:p>
          <a:endParaRPr lang="en-US"/>
        </a:p>
      </dgm:t>
    </dgm:pt>
    <dgm:pt modelId="{C967A7C1-6F61-4301-8EC3-E599E59CE87F}">
      <dgm:prSet/>
      <dgm:spPr/>
      <dgm:t>
        <a:bodyPr/>
        <a:lstStyle/>
        <a:p>
          <a:r>
            <a:rPr lang="tr-TR"/>
            <a:t>Parmak Becerisi (F – Finger Dexterity)</a:t>
          </a:r>
          <a:endParaRPr lang="en-US"/>
        </a:p>
      </dgm:t>
    </dgm:pt>
    <dgm:pt modelId="{ABE71E08-E6FD-4880-950B-90EB1346E5D5}" type="parTrans" cxnId="{EC7B3F85-372F-4EFA-8F2B-CE34839C5AB6}">
      <dgm:prSet/>
      <dgm:spPr/>
      <dgm:t>
        <a:bodyPr/>
        <a:lstStyle/>
        <a:p>
          <a:endParaRPr lang="en-US"/>
        </a:p>
      </dgm:t>
    </dgm:pt>
    <dgm:pt modelId="{99BBFA59-E2BA-450E-A6C3-374CE10DA971}" type="sibTrans" cxnId="{EC7B3F85-372F-4EFA-8F2B-CE34839C5AB6}">
      <dgm:prSet/>
      <dgm:spPr/>
      <dgm:t>
        <a:bodyPr/>
        <a:lstStyle/>
        <a:p>
          <a:endParaRPr lang="en-US"/>
        </a:p>
      </dgm:t>
    </dgm:pt>
    <dgm:pt modelId="{3CCEC205-77C8-4CF0-8F25-EA5FCC7AB87F}">
      <dgm:prSet/>
      <dgm:spPr/>
      <dgm:t>
        <a:bodyPr/>
        <a:lstStyle/>
        <a:p>
          <a:r>
            <a:rPr lang="tr-TR"/>
            <a:t>El Becerisi (Manual Dexterity)</a:t>
          </a:r>
          <a:endParaRPr lang="en-US"/>
        </a:p>
      </dgm:t>
    </dgm:pt>
    <dgm:pt modelId="{125DC11B-024C-44B7-B27A-8AB58E6A849F}" type="parTrans" cxnId="{F984D315-5EFB-47BD-8685-EB5848421CD0}">
      <dgm:prSet/>
      <dgm:spPr/>
      <dgm:t>
        <a:bodyPr/>
        <a:lstStyle/>
        <a:p>
          <a:endParaRPr lang="en-US"/>
        </a:p>
      </dgm:t>
    </dgm:pt>
    <dgm:pt modelId="{B2A73A94-0A5B-437B-A2B7-D91564DABF36}" type="sibTrans" cxnId="{F984D315-5EFB-47BD-8685-EB5848421CD0}">
      <dgm:prSet/>
      <dgm:spPr/>
      <dgm:t>
        <a:bodyPr/>
        <a:lstStyle/>
        <a:p>
          <a:endParaRPr lang="en-US"/>
        </a:p>
      </dgm:t>
    </dgm:pt>
    <dgm:pt modelId="{995D23A0-BD85-479B-8A17-51D38CA75A53}" type="pres">
      <dgm:prSet presAssocID="{AFC5DD4F-5303-41B1-8BE4-A69197C515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2F41435-9A97-43A5-8F21-EE25763D67D3}" type="pres">
      <dgm:prSet presAssocID="{1EDDFFB7-D803-46A5-9FA9-B7FE90F75D9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8F7C78-EDCA-4702-93FE-B9D16AE5EF6E}" type="pres">
      <dgm:prSet presAssocID="{6982499D-8387-4967-84B1-B4EC25684225}" presName="spacer" presStyleCnt="0"/>
      <dgm:spPr/>
    </dgm:pt>
    <dgm:pt modelId="{E61B1B56-DE11-45CC-BDF7-F581A8F53A8A}" type="pres">
      <dgm:prSet presAssocID="{3FF0953A-46D6-4B35-B33D-8CC76248F5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D272C4-6287-4446-BD43-65A4BA79FAF2}" type="pres">
      <dgm:prSet presAssocID="{3FF0953A-46D6-4B35-B33D-8CC76248F5D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A689A99-2B8D-4957-A187-960875E84C0F}" srcId="{3FF0953A-46D6-4B35-B33D-8CC76248F5D3}" destId="{E4C1389F-2CB6-48FE-A31A-24AE6CEFA1EB}" srcOrd="6" destOrd="0" parTransId="{8616A8D7-E1B2-4FF6-84D9-D1F370D74149}" sibTransId="{A80F5535-3D6F-4051-B74A-E1D7C162B825}"/>
    <dgm:cxn modelId="{CAE070BB-7ACD-4705-BF30-1AC48A134808}" type="presOf" srcId="{D634D68B-17E1-4D9A-B2EC-9A800A19DEA3}" destId="{B8D272C4-6287-4446-BD43-65A4BA79FAF2}" srcOrd="0" destOrd="5" presId="urn:microsoft.com/office/officeart/2005/8/layout/vList2"/>
    <dgm:cxn modelId="{395D7BCD-8435-4EAE-BBD5-0838E9806D05}" type="presOf" srcId="{4DBA1F82-D714-424A-9DBF-3F9349573FF1}" destId="{B8D272C4-6287-4446-BD43-65A4BA79FAF2}" srcOrd="0" destOrd="4" presId="urn:microsoft.com/office/officeart/2005/8/layout/vList2"/>
    <dgm:cxn modelId="{CF4406A3-CD39-4D0C-94E7-1203808AFFEF}" srcId="{3FF0953A-46D6-4B35-B33D-8CC76248F5D3}" destId="{B20FB040-B22C-4D8F-88A7-0C3747DC357B}" srcOrd="2" destOrd="0" parTransId="{D9B8A029-8AA7-4945-8318-F69389320273}" sibTransId="{DEB74A1A-5D57-4C35-A4F2-06A7866AD389}"/>
    <dgm:cxn modelId="{F984D315-5EFB-47BD-8685-EB5848421CD0}" srcId="{3FF0953A-46D6-4B35-B33D-8CC76248F5D3}" destId="{3CCEC205-77C8-4CF0-8F25-EA5FCC7AB87F}" srcOrd="8" destOrd="0" parTransId="{125DC11B-024C-44B7-B27A-8AB58E6A849F}" sibTransId="{B2A73A94-0A5B-437B-A2B7-D91564DABF36}"/>
    <dgm:cxn modelId="{8554A9AA-5F1C-400B-AF8A-73EB633B06FE}" type="presOf" srcId="{C967A7C1-6F61-4301-8EC3-E599E59CE87F}" destId="{B8D272C4-6287-4446-BD43-65A4BA79FAF2}" srcOrd="0" destOrd="7" presId="urn:microsoft.com/office/officeart/2005/8/layout/vList2"/>
    <dgm:cxn modelId="{6157FC43-5BAA-41D6-9335-974A46AD71F3}" type="presOf" srcId="{AFC5DD4F-5303-41B1-8BE4-A69197C51598}" destId="{995D23A0-BD85-479B-8A17-51D38CA75A53}" srcOrd="0" destOrd="0" presId="urn:microsoft.com/office/officeart/2005/8/layout/vList2"/>
    <dgm:cxn modelId="{46FEB6CC-578A-4F4B-BD24-867EA6409403}" srcId="{AFC5DD4F-5303-41B1-8BE4-A69197C51598}" destId="{1EDDFFB7-D803-46A5-9FA9-B7FE90F75D9D}" srcOrd="0" destOrd="0" parTransId="{623F52CE-86A9-4BC4-911C-C35C4EE8E6E9}" sibTransId="{6982499D-8387-4967-84B1-B4EC25684225}"/>
    <dgm:cxn modelId="{F19DDFF1-892F-4E90-B035-C7CCB318F567}" srcId="{3FF0953A-46D6-4B35-B33D-8CC76248F5D3}" destId="{4DBA1F82-D714-424A-9DBF-3F9349573FF1}" srcOrd="4" destOrd="0" parTransId="{EBE48BDB-FC9C-457B-91C0-2F6D01EDE1C7}" sibTransId="{3A4A55B7-F602-40D9-8005-B891CA9A25FC}"/>
    <dgm:cxn modelId="{9D376F72-D48A-4769-8C54-FB2A7DC9E626}" type="presOf" srcId="{3FF0953A-46D6-4B35-B33D-8CC76248F5D3}" destId="{E61B1B56-DE11-45CC-BDF7-F581A8F53A8A}" srcOrd="0" destOrd="0" presId="urn:microsoft.com/office/officeart/2005/8/layout/vList2"/>
    <dgm:cxn modelId="{02FB9886-01CC-4F95-A9B8-4C186954FF09}" srcId="{3FF0953A-46D6-4B35-B33D-8CC76248F5D3}" destId="{A46A765E-2787-4B9F-8644-615A45E9230D}" srcOrd="1" destOrd="0" parTransId="{237ADF8F-4E2D-427A-AD6B-9885C55C8B83}" sibTransId="{EB696301-3164-454F-A405-F03A2B50B602}"/>
    <dgm:cxn modelId="{35B8E488-5CFE-47EA-90E5-978E3E21BBFA}" type="presOf" srcId="{B20FB040-B22C-4D8F-88A7-0C3747DC357B}" destId="{B8D272C4-6287-4446-BD43-65A4BA79FAF2}" srcOrd="0" destOrd="2" presId="urn:microsoft.com/office/officeart/2005/8/layout/vList2"/>
    <dgm:cxn modelId="{2AABB736-6055-44D1-A537-3E296EB65FBD}" type="presOf" srcId="{B4C77E75-824C-4633-8A76-2198BE273445}" destId="{B8D272C4-6287-4446-BD43-65A4BA79FAF2}" srcOrd="0" destOrd="3" presId="urn:microsoft.com/office/officeart/2005/8/layout/vList2"/>
    <dgm:cxn modelId="{70235C7A-E2D2-4C67-9098-DAF3AA70339D}" type="presOf" srcId="{A46A765E-2787-4B9F-8644-615A45E9230D}" destId="{B8D272C4-6287-4446-BD43-65A4BA79FAF2}" srcOrd="0" destOrd="1" presId="urn:microsoft.com/office/officeart/2005/8/layout/vList2"/>
    <dgm:cxn modelId="{2E942AB3-3825-4281-AB9A-0EC665EE144D}" type="presOf" srcId="{9C34375F-80B6-4722-90D3-4F3C4D2BB9D1}" destId="{B8D272C4-6287-4446-BD43-65A4BA79FAF2}" srcOrd="0" destOrd="0" presId="urn:microsoft.com/office/officeart/2005/8/layout/vList2"/>
    <dgm:cxn modelId="{7EBB3AFC-E82F-435C-A78E-04D8EF4031F7}" type="presOf" srcId="{E4C1389F-2CB6-48FE-A31A-24AE6CEFA1EB}" destId="{B8D272C4-6287-4446-BD43-65A4BA79FAF2}" srcOrd="0" destOrd="6" presId="urn:microsoft.com/office/officeart/2005/8/layout/vList2"/>
    <dgm:cxn modelId="{CEF81C68-995E-4387-B757-78148342BF64}" srcId="{AFC5DD4F-5303-41B1-8BE4-A69197C51598}" destId="{3FF0953A-46D6-4B35-B33D-8CC76248F5D3}" srcOrd="1" destOrd="0" parTransId="{13780377-0B2A-4EF9-8E33-858F9061F289}" sibTransId="{D47DF644-E854-4FCB-B6EB-8E894F27DBB7}"/>
    <dgm:cxn modelId="{EC7B3F85-372F-4EFA-8F2B-CE34839C5AB6}" srcId="{3FF0953A-46D6-4B35-B33D-8CC76248F5D3}" destId="{C967A7C1-6F61-4301-8EC3-E599E59CE87F}" srcOrd="7" destOrd="0" parTransId="{ABE71E08-E6FD-4880-950B-90EB1346E5D5}" sibTransId="{99BBFA59-E2BA-450E-A6C3-374CE10DA971}"/>
    <dgm:cxn modelId="{60312A66-005E-41F4-9DAE-2A1185B786F8}" type="presOf" srcId="{1EDDFFB7-D803-46A5-9FA9-B7FE90F75D9D}" destId="{62F41435-9A97-43A5-8F21-EE25763D67D3}" srcOrd="0" destOrd="0" presId="urn:microsoft.com/office/officeart/2005/8/layout/vList2"/>
    <dgm:cxn modelId="{F7CE86AD-7F86-41F8-AA6E-F7795C773015}" srcId="{3FF0953A-46D6-4B35-B33D-8CC76248F5D3}" destId="{B4C77E75-824C-4633-8A76-2198BE273445}" srcOrd="3" destOrd="0" parTransId="{082BC9B7-5F01-42C6-846E-308EFF3B4667}" sibTransId="{72E175C7-189C-4128-B240-0E1C5CA3693E}"/>
    <dgm:cxn modelId="{9B4A62A3-55C4-4132-84F5-CFE9719AE1DA}" type="presOf" srcId="{3CCEC205-77C8-4CF0-8F25-EA5FCC7AB87F}" destId="{B8D272C4-6287-4446-BD43-65A4BA79FAF2}" srcOrd="0" destOrd="8" presId="urn:microsoft.com/office/officeart/2005/8/layout/vList2"/>
    <dgm:cxn modelId="{F1B6B70C-06E3-46FD-87E9-D42B5FEEEDCF}" srcId="{3FF0953A-46D6-4B35-B33D-8CC76248F5D3}" destId="{9C34375F-80B6-4722-90D3-4F3C4D2BB9D1}" srcOrd="0" destOrd="0" parTransId="{E50681CE-C831-46B6-A601-46E1CC0AA259}" sibTransId="{B1A5DDE8-8633-45DC-B923-96FB593CA377}"/>
    <dgm:cxn modelId="{E7DA9146-4ABB-4913-AE72-411D007096EB}" srcId="{3FF0953A-46D6-4B35-B33D-8CC76248F5D3}" destId="{D634D68B-17E1-4D9A-B2EC-9A800A19DEA3}" srcOrd="5" destOrd="0" parTransId="{AD300495-D4F6-45F5-8A0D-467DE680E633}" sibTransId="{70E78E17-6D98-43C7-AAB9-AC5BCB1B00D3}"/>
    <dgm:cxn modelId="{B26E4608-DF8C-4ABB-9DB1-70CAAF21C5DE}" type="presParOf" srcId="{995D23A0-BD85-479B-8A17-51D38CA75A53}" destId="{62F41435-9A97-43A5-8F21-EE25763D67D3}" srcOrd="0" destOrd="0" presId="urn:microsoft.com/office/officeart/2005/8/layout/vList2"/>
    <dgm:cxn modelId="{7C857F40-A933-4DB3-BF70-4EB5C95AF83E}" type="presParOf" srcId="{995D23A0-BD85-479B-8A17-51D38CA75A53}" destId="{968F7C78-EDCA-4702-93FE-B9D16AE5EF6E}" srcOrd="1" destOrd="0" presId="urn:microsoft.com/office/officeart/2005/8/layout/vList2"/>
    <dgm:cxn modelId="{180E757B-4F21-4C4F-8989-85957D79540F}" type="presParOf" srcId="{995D23A0-BD85-479B-8A17-51D38CA75A53}" destId="{E61B1B56-DE11-45CC-BDF7-F581A8F53A8A}" srcOrd="2" destOrd="0" presId="urn:microsoft.com/office/officeart/2005/8/layout/vList2"/>
    <dgm:cxn modelId="{0995D000-D26C-461A-A5BA-8C690C34D8D3}" type="presParOf" srcId="{995D23A0-BD85-479B-8A17-51D38CA75A53}" destId="{B8D272C4-6287-4446-BD43-65A4BA79FA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08D59F-8C35-4461-9777-1B0FAB96DA02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A4AD04-D222-42BA-A554-3DE6ED12B487}">
      <dgm:prSet/>
      <dgm:spPr/>
      <dgm:t>
        <a:bodyPr/>
        <a:lstStyle/>
        <a:p>
          <a:r>
            <a:rPr lang="tr-TR"/>
            <a:t>Yukarıda tanımlanan 9 yetenek alanında kendi durumunuzu değerlendiriniz. </a:t>
          </a:r>
          <a:endParaRPr lang="en-US"/>
        </a:p>
      </dgm:t>
    </dgm:pt>
    <dgm:pt modelId="{18AF3DB8-2A1A-40F7-934C-7DB7FF391E5C}" type="parTrans" cxnId="{2555C87A-A21B-4D91-849D-12A08C0D93E2}">
      <dgm:prSet/>
      <dgm:spPr/>
      <dgm:t>
        <a:bodyPr/>
        <a:lstStyle/>
        <a:p>
          <a:endParaRPr lang="en-US"/>
        </a:p>
      </dgm:t>
    </dgm:pt>
    <dgm:pt modelId="{2B2990E2-628A-4024-98CB-58A197103362}" type="sibTrans" cxnId="{2555C87A-A21B-4D91-849D-12A08C0D93E2}">
      <dgm:prSet/>
      <dgm:spPr/>
      <dgm:t>
        <a:bodyPr/>
        <a:lstStyle/>
        <a:p>
          <a:endParaRPr lang="en-US"/>
        </a:p>
      </dgm:t>
    </dgm:pt>
    <dgm:pt modelId="{C513E55C-BD3E-4E83-B494-F7A286BEC9FB}">
      <dgm:prSet/>
      <dgm:spPr/>
      <dgm:t>
        <a:bodyPr/>
        <a:lstStyle/>
        <a:p>
          <a:r>
            <a:rPr lang="tr-TR"/>
            <a:t>Hangi alan/lar/da akranlarınıza göre daha iyi olduğunuzu düşünüyorsunuz ve bu durumu gösteren somut kanıtlarınız nelerdir?</a:t>
          </a:r>
          <a:endParaRPr lang="en-US"/>
        </a:p>
      </dgm:t>
    </dgm:pt>
    <dgm:pt modelId="{B29891BE-9B2C-4C77-927E-E6D5EB2C395F}" type="parTrans" cxnId="{E078B32D-3970-482E-BC72-F4128886ECA7}">
      <dgm:prSet/>
      <dgm:spPr/>
      <dgm:t>
        <a:bodyPr/>
        <a:lstStyle/>
        <a:p>
          <a:endParaRPr lang="en-US"/>
        </a:p>
      </dgm:t>
    </dgm:pt>
    <dgm:pt modelId="{8D5852BC-D00C-4EB6-A0F6-6ACDD7431D9A}" type="sibTrans" cxnId="{E078B32D-3970-482E-BC72-F4128886ECA7}">
      <dgm:prSet/>
      <dgm:spPr/>
      <dgm:t>
        <a:bodyPr/>
        <a:lstStyle/>
        <a:p>
          <a:endParaRPr lang="en-US"/>
        </a:p>
      </dgm:t>
    </dgm:pt>
    <dgm:pt modelId="{EE17C091-A309-46E4-895D-428092A303B7}" type="pres">
      <dgm:prSet presAssocID="{D008D59F-8C35-4461-9777-1B0FAB96DA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1A53C0C-BD33-46C3-BC2F-EB2570492F8C}" type="pres">
      <dgm:prSet presAssocID="{65A4AD04-D222-42BA-A554-3DE6ED12B487}" presName="hierRoot1" presStyleCnt="0"/>
      <dgm:spPr/>
    </dgm:pt>
    <dgm:pt modelId="{FE7FBD06-6E14-4B1E-8574-A38BF45E5834}" type="pres">
      <dgm:prSet presAssocID="{65A4AD04-D222-42BA-A554-3DE6ED12B487}" presName="composite" presStyleCnt="0"/>
      <dgm:spPr/>
    </dgm:pt>
    <dgm:pt modelId="{4EB4D09C-EBDE-4186-976A-45EFD41B8D0F}" type="pres">
      <dgm:prSet presAssocID="{65A4AD04-D222-42BA-A554-3DE6ED12B487}" presName="background" presStyleLbl="node0" presStyleIdx="0" presStyleCnt="2"/>
      <dgm:spPr/>
    </dgm:pt>
    <dgm:pt modelId="{9D8DE728-8BD1-4E8D-B82F-05EB18E776EA}" type="pres">
      <dgm:prSet presAssocID="{65A4AD04-D222-42BA-A554-3DE6ED12B487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7231A30-0BCF-4E86-BBDF-EFBD7441C4F7}" type="pres">
      <dgm:prSet presAssocID="{65A4AD04-D222-42BA-A554-3DE6ED12B487}" presName="hierChild2" presStyleCnt="0"/>
      <dgm:spPr/>
    </dgm:pt>
    <dgm:pt modelId="{3B52DF5E-4A6D-47F8-B075-C139482D4B37}" type="pres">
      <dgm:prSet presAssocID="{C513E55C-BD3E-4E83-B494-F7A286BEC9FB}" presName="hierRoot1" presStyleCnt="0"/>
      <dgm:spPr/>
    </dgm:pt>
    <dgm:pt modelId="{407F9CF7-E93E-47DB-BF6D-6E78CFF05BB5}" type="pres">
      <dgm:prSet presAssocID="{C513E55C-BD3E-4E83-B494-F7A286BEC9FB}" presName="composite" presStyleCnt="0"/>
      <dgm:spPr/>
    </dgm:pt>
    <dgm:pt modelId="{C497D959-2493-4CEC-807C-C59FE8B8A7E4}" type="pres">
      <dgm:prSet presAssocID="{C513E55C-BD3E-4E83-B494-F7A286BEC9FB}" presName="background" presStyleLbl="node0" presStyleIdx="1" presStyleCnt="2"/>
      <dgm:spPr/>
    </dgm:pt>
    <dgm:pt modelId="{D074A4E4-19E9-424B-B3F4-D921C1F6A255}" type="pres">
      <dgm:prSet presAssocID="{C513E55C-BD3E-4E83-B494-F7A286BEC9FB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4828C22-B523-4C6B-ACCA-478CE95D3938}" type="pres">
      <dgm:prSet presAssocID="{C513E55C-BD3E-4E83-B494-F7A286BEC9FB}" presName="hierChild2" presStyleCnt="0"/>
      <dgm:spPr/>
    </dgm:pt>
  </dgm:ptLst>
  <dgm:cxnLst>
    <dgm:cxn modelId="{6F06E25A-C103-4ADB-99DC-1A44FCB5BD69}" type="presOf" srcId="{65A4AD04-D222-42BA-A554-3DE6ED12B487}" destId="{9D8DE728-8BD1-4E8D-B82F-05EB18E776EA}" srcOrd="0" destOrd="0" presId="urn:microsoft.com/office/officeart/2005/8/layout/hierarchy1"/>
    <dgm:cxn modelId="{2555C87A-A21B-4D91-849D-12A08C0D93E2}" srcId="{D008D59F-8C35-4461-9777-1B0FAB96DA02}" destId="{65A4AD04-D222-42BA-A554-3DE6ED12B487}" srcOrd="0" destOrd="0" parTransId="{18AF3DB8-2A1A-40F7-934C-7DB7FF391E5C}" sibTransId="{2B2990E2-628A-4024-98CB-58A197103362}"/>
    <dgm:cxn modelId="{E078B32D-3970-482E-BC72-F4128886ECA7}" srcId="{D008D59F-8C35-4461-9777-1B0FAB96DA02}" destId="{C513E55C-BD3E-4E83-B494-F7A286BEC9FB}" srcOrd="1" destOrd="0" parTransId="{B29891BE-9B2C-4C77-927E-E6D5EB2C395F}" sibTransId="{8D5852BC-D00C-4EB6-A0F6-6ACDD7431D9A}"/>
    <dgm:cxn modelId="{FBB44E23-CA9D-45E2-B440-5908F63DD4BB}" type="presOf" srcId="{D008D59F-8C35-4461-9777-1B0FAB96DA02}" destId="{EE17C091-A309-46E4-895D-428092A303B7}" srcOrd="0" destOrd="0" presId="urn:microsoft.com/office/officeart/2005/8/layout/hierarchy1"/>
    <dgm:cxn modelId="{FCDEDF47-DFCE-40CC-B45D-52D9E614588E}" type="presOf" srcId="{C513E55C-BD3E-4E83-B494-F7A286BEC9FB}" destId="{D074A4E4-19E9-424B-B3F4-D921C1F6A255}" srcOrd="0" destOrd="0" presId="urn:microsoft.com/office/officeart/2005/8/layout/hierarchy1"/>
    <dgm:cxn modelId="{908E4C88-FEF8-4E10-BD87-B2A213384A3A}" type="presParOf" srcId="{EE17C091-A309-46E4-895D-428092A303B7}" destId="{71A53C0C-BD33-46C3-BC2F-EB2570492F8C}" srcOrd="0" destOrd="0" presId="urn:microsoft.com/office/officeart/2005/8/layout/hierarchy1"/>
    <dgm:cxn modelId="{048FC103-2A5B-4794-807B-DCE0C8FA8080}" type="presParOf" srcId="{71A53C0C-BD33-46C3-BC2F-EB2570492F8C}" destId="{FE7FBD06-6E14-4B1E-8574-A38BF45E5834}" srcOrd="0" destOrd="0" presId="urn:microsoft.com/office/officeart/2005/8/layout/hierarchy1"/>
    <dgm:cxn modelId="{4A10CF84-39D5-4F35-A897-725FBB4E4AD5}" type="presParOf" srcId="{FE7FBD06-6E14-4B1E-8574-A38BF45E5834}" destId="{4EB4D09C-EBDE-4186-976A-45EFD41B8D0F}" srcOrd="0" destOrd="0" presId="urn:microsoft.com/office/officeart/2005/8/layout/hierarchy1"/>
    <dgm:cxn modelId="{A011766B-857E-4701-AD0C-A533C21D7AB4}" type="presParOf" srcId="{FE7FBD06-6E14-4B1E-8574-A38BF45E5834}" destId="{9D8DE728-8BD1-4E8D-B82F-05EB18E776EA}" srcOrd="1" destOrd="0" presId="urn:microsoft.com/office/officeart/2005/8/layout/hierarchy1"/>
    <dgm:cxn modelId="{EC591B55-F0F6-4101-8F21-9053A2415C95}" type="presParOf" srcId="{71A53C0C-BD33-46C3-BC2F-EB2570492F8C}" destId="{37231A30-0BCF-4E86-BBDF-EFBD7441C4F7}" srcOrd="1" destOrd="0" presId="urn:microsoft.com/office/officeart/2005/8/layout/hierarchy1"/>
    <dgm:cxn modelId="{E355F5C9-6D97-4830-9230-3F0C659EA8C7}" type="presParOf" srcId="{EE17C091-A309-46E4-895D-428092A303B7}" destId="{3B52DF5E-4A6D-47F8-B075-C139482D4B37}" srcOrd="1" destOrd="0" presId="urn:microsoft.com/office/officeart/2005/8/layout/hierarchy1"/>
    <dgm:cxn modelId="{E2AFB7BE-6F9C-4F57-8A22-46C8572AC402}" type="presParOf" srcId="{3B52DF5E-4A6D-47F8-B075-C139482D4B37}" destId="{407F9CF7-E93E-47DB-BF6D-6E78CFF05BB5}" srcOrd="0" destOrd="0" presId="urn:microsoft.com/office/officeart/2005/8/layout/hierarchy1"/>
    <dgm:cxn modelId="{C1C70917-5060-484A-A0DF-762883CEC641}" type="presParOf" srcId="{407F9CF7-E93E-47DB-BF6D-6E78CFF05BB5}" destId="{C497D959-2493-4CEC-807C-C59FE8B8A7E4}" srcOrd="0" destOrd="0" presId="urn:microsoft.com/office/officeart/2005/8/layout/hierarchy1"/>
    <dgm:cxn modelId="{58893660-8647-4F06-9D9D-C5C0D0A69993}" type="presParOf" srcId="{407F9CF7-E93E-47DB-BF6D-6E78CFF05BB5}" destId="{D074A4E4-19E9-424B-B3F4-D921C1F6A255}" srcOrd="1" destOrd="0" presId="urn:microsoft.com/office/officeart/2005/8/layout/hierarchy1"/>
    <dgm:cxn modelId="{A008F48C-8E56-406B-9733-E9DEBEFEA59B}" type="presParOf" srcId="{3B52DF5E-4A6D-47F8-B075-C139482D4B37}" destId="{74828C22-B523-4C6B-ACCA-478CE95D39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87E4F6-23B5-428A-B96B-854043F5D84B}" type="doc">
      <dgm:prSet loTypeId="urn:microsoft.com/office/officeart/2005/8/layout/process4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A0719F-D219-4B4F-A7C5-A19DB136B842}">
      <dgm:prSet/>
      <dgm:spPr/>
      <dgm:t>
        <a:bodyPr/>
        <a:lstStyle/>
        <a:p>
          <a:r>
            <a:rPr lang="tr-TR" baseline="0" dirty="0"/>
            <a:t>Bireyin davranış, duygu ve düşünce kalıplarını yansıtan örüntüler</a:t>
          </a:r>
          <a:endParaRPr lang="en-US" dirty="0"/>
        </a:p>
      </dgm:t>
    </dgm:pt>
    <dgm:pt modelId="{7B3EBB4F-1998-4E53-B25C-BC145B1B5FCA}" type="parTrans" cxnId="{F9D99813-E542-45A0-9BDD-626030FABB42}">
      <dgm:prSet/>
      <dgm:spPr/>
      <dgm:t>
        <a:bodyPr/>
        <a:lstStyle/>
        <a:p>
          <a:endParaRPr lang="en-US"/>
        </a:p>
      </dgm:t>
    </dgm:pt>
    <dgm:pt modelId="{D2E6E355-2EE1-41CD-8819-760629DF2318}" type="sibTrans" cxnId="{F9D99813-E542-45A0-9BDD-626030FABB42}">
      <dgm:prSet/>
      <dgm:spPr/>
      <dgm:t>
        <a:bodyPr/>
        <a:lstStyle/>
        <a:p>
          <a:endParaRPr lang="en-US"/>
        </a:p>
      </dgm:t>
    </dgm:pt>
    <dgm:pt modelId="{5ACD9272-357A-4B8D-8531-9BE65190D9D3}">
      <dgm:prSet/>
      <dgm:spPr/>
      <dgm:t>
        <a:bodyPr/>
        <a:lstStyle/>
        <a:p>
          <a:r>
            <a:rPr lang="tr-TR" baseline="0"/>
            <a:t>Bir Uygulama</a:t>
          </a:r>
          <a:endParaRPr lang="en-US"/>
        </a:p>
      </dgm:t>
    </dgm:pt>
    <dgm:pt modelId="{7D1B4183-E7D9-4974-AB93-CD5258A972E3}" type="parTrans" cxnId="{7CDDC6E4-86B2-4543-A249-E4761C21973D}">
      <dgm:prSet/>
      <dgm:spPr/>
      <dgm:t>
        <a:bodyPr/>
        <a:lstStyle/>
        <a:p>
          <a:endParaRPr lang="en-US"/>
        </a:p>
      </dgm:t>
    </dgm:pt>
    <dgm:pt modelId="{A3A81E41-DA60-4B63-AFD9-2B11921321B1}" type="sibTrans" cxnId="{7CDDC6E4-86B2-4543-A249-E4761C21973D}">
      <dgm:prSet/>
      <dgm:spPr/>
      <dgm:t>
        <a:bodyPr/>
        <a:lstStyle/>
        <a:p>
          <a:endParaRPr lang="en-US"/>
        </a:p>
      </dgm:t>
    </dgm:pt>
    <dgm:pt modelId="{930941E4-3B81-4603-A43B-99C01FA4FE47}">
      <dgm:prSet/>
      <dgm:spPr/>
      <dgm:t>
        <a:bodyPr/>
        <a:lstStyle/>
        <a:p>
          <a:r>
            <a:rPr lang="tr-TR" baseline="0"/>
            <a:t>Aşağıdakilerden hangisi sizi en iyi yansıtan özelliklerdendir?</a:t>
          </a:r>
          <a:endParaRPr lang="en-US"/>
        </a:p>
      </dgm:t>
    </dgm:pt>
    <dgm:pt modelId="{3BE210A1-DE32-4B5C-A3E5-739645D0C75F}" type="parTrans" cxnId="{D07EE28D-F1FA-4A95-8BF3-73667EC15CC0}">
      <dgm:prSet/>
      <dgm:spPr/>
      <dgm:t>
        <a:bodyPr/>
        <a:lstStyle/>
        <a:p>
          <a:endParaRPr lang="en-US"/>
        </a:p>
      </dgm:t>
    </dgm:pt>
    <dgm:pt modelId="{184D5743-D37E-4B01-85C4-9B33119B499D}" type="sibTrans" cxnId="{D07EE28D-F1FA-4A95-8BF3-73667EC15CC0}">
      <dgm:prSet/>
      <dgm:spPr/>
      <dgm:t>
        <a:bodyPr/>
        <a:lstStyle/>
        <a:p>
          <a:endParaRPr lang="en-US"/>
        </a:p>
      </dgm:t>
    </dgm:pt>
    <dgm:pt modelId="{1A1EAC83-DFB6-4F11-B3A8-0BFBCA3AD702}">
      <dgm:prSet/>
      <dgm:spPr/>
      <dgm:t>
        <a:bodyPr/>
        <a:lstStyle/>
        <a:p>
          <a:r>
            <a:rPr lang="tr-TR" baseline="0"/>
            <a:t>Sorumluluk</a:t>
          </a:r>
          <a:endParaRPr lang="en-US"/>
        </a:p>
      </dgm:t>
    </dgm:pt>
    <dgm:pt modelId="{0543CF57-DE59-49F8-B1A0-3FDCB5FDC3EB}" type="parTrans" cxnId="{E47CBCD4-6EEA-4206-A19D-202D23A419F3}">
      <dgm:prSet/>
      <dgm:spPr/>
      <dgm:t>
        <a:bodyPr/>
        <a:lstStyle/>
        <a:p>
          <a:endParaRPr lang="en-US"/>
        </a:p>
      </dgm:t>
    </dgm:pt>
    <dgm:pt modelId="{497C43EA-79EA-43BE-AEE2-6536101D1C92}" type="sibTrans" cxnId="{E47CBCD4-6EEA-4206-A19D-202D23A419F3}">
      <dgm:prSet/>
      <dgm:spPr/>
      <dgm:t>
        <a:bodyPr/>
        <a:lstStyle/>
        <a:p>
          <a:endParaRPr lang="en-US"/>
        </a:p>
      </dgm:t>
    </dgm:pt>
    <dgm:pt modelId="{28186CC3-24CA-46C8-A2EF-E79B977E0EC0}">
      <dgm:prSet/>
      <dgm:spPr/>
      <dgm:t>
        <a:bodyPr/>
        <a:lstStyle/>
        <a:p>
          <a:r>
            <a:rPr lang="tr-TR" baseline="0"/>
            <a:t>Açıklık</a:t>
          </a:r>
          <a:endParaRPr lang="en-US"/>
        </a:p>
      </dgm:t>
    </dgm:pt>
    <dgm:pt modelId="{77DD7F57-0227-44DF-8AC4-B2134B1221A8}" type="parTrans" cxnId="{7B71B08B-9690-4ED2-8E71-9F08F36A05FB}">
      <dgm:prSet/>
      <dgm:spPr/>
      <dgm:t>
        <a:bodyPr/>
        <a:lstStyle/>
        <a:p>
          <a:endParaRPr lang="en-US"/>
        </a:p>
      </dgm:t>
    </dgm:pt>
    <dgm:pt modelId="{FF1AB45A-91D5-4C95-A7E5-2D7EA43ACBB8}" type="sibTrans" cxnId="{7B71B08B-9690-4ED2-8E71-9F08F36A05FB}">
      <dgm:prSet/>
      <dgm:spPr/>
      <dgm:t>
        <a:bodyPr/>
        <a:lstStyle/>
        <a:p>
          <a:endParaRPr lang="en-US"/>
        </a:p>
      </dgm:t>
    </dgm:pt>
    <dgm:pt modelId="{A88A4918-E7EF-48A8-881B-CBABBFA66E95}">
      <dgm:prSet/>
      <dgm:spPr/>
      <dgm:t>
        <a:bodyPr/>
        <a:lstStyle/>
        <a:p>
          <a:r>
            <a:rPr lang="tr-TR" baseline="0"/>
            <a:t>Uyumluluk</a:t>
          </a:r>
          <a:endParaRPr lang="en-US"/>
        </a:p>
      </dgm:t>
    </dgm:pt>
    <dgm:pt modelId="{D6A0FD71-9F30-4632-8400-6F71FFBFB91D}" type="parTrans" cxnId="{65B5918E-16B4-4199-A4A2-E659EA78135B}">
      <dgm:prSet/>
      <dgm:spPr/>
      <dgm:t>
        <a:bodyPr/>
        <a:lstStyle/>
        <a:p>
          <a:endParaRPr lang="en-US"/>
        </a:p>
      </dgm:t>
    </dgm:pt>
    <dgm:pt modelId="{C6C8F17E-BE97-423B-B49A-EDD731374632}" type="sibTrans" cxnId="{65B5918E-16B4-4199-A4A2-E659EA78135B}">
      <dgm:prSet/>
      <dgm:spPr/>
      <dgm:t>
        <a:bodyPr/>
        <a:lstStyle/>
        <a:p>
          <a:endParaRPr lang="en-US"/>
        </a:p>
      </dgm:t>
    </dgm:pt>
    <dgm:pt modelId="{FE75DB54-845D-454B-8F26-D53D39B14101}">
      <dgm:prSet/>
      <dgm:spPr/>
      <dgm:t>
        <a:bodyPr/>
        <a:lstStyle/>
        <a:p>
          <a:r>
            <a:rPr lang="tr-TR" baseline="0" dirty="0"/>
            <a:t>Dışa Dönüklük</a:t>
          </a:r>
          <a:endParaRPr lang="en-US" dirty="0"/>
        </a:p>
      </dgm:t>
    </dgm:pt>
    <dgm:pt modelId="{E37E77E1-3B59-4DAD-92F1-4E0FFB9B9821}" type="parTrans" cxnId="{551A8C17-F517-4E64-9D7E-871F252C1D60}">
      <dgm:prSet/>
      <dgm:spPr/>
      <dgm:t>
        <a:bodyPr/>
        <a:lstStyle/>
        <a:p>
          <a:endParaRPr lang="en-US"/>
        </a:p>
      </dgm:t>
    </dgm:pt>
    <dgm:pt modelId="{9FDC3C9D-C00A-4332-BC4B-435F6EE1BE51}" type="sibTrans" cxnId="{551A8C17-F517-4E64-9D7E-871F252C1D60}">
      <dgm:prSet/>
      <dgm:spPr/>
      <dgm:t>
        <a:bodyPr/>
        <a:lstStyle/>
        <a:p>
          <a:endParaRPr lang="en-US"/>
        </a:p>
      </dgm:t>
    </dgm:pt>
    <dgm:pt modelId="{59854198-5287-4C1B-92BA-F140F0DDFFA8}">
      <dgm:prSet/>
      <dgm:spPr/>
      <dgm:t>
        <a:bodyPr/>
        <a:lstStyle/>
        <a:p>
          <a:r>
            <a:rPr lang="tr-TR" baseline="0"/>
            <a:t>Duygusal Denge</a:t>
          </a:r>
          <a:endParaRPr lang="en-US"/>
        </a:p>
      </dgm:t>
    </dgm:pt>
    <dgm:pt modelId="{A6539D7A-119F-4B9B-8D3A-BA48FC64EDBF}" type="parTrans" cxnId="{CC7A2386-FA50-4BB7-A3A1-8987FE739223}">
      <dgm:prSet/>
      <dgm:spPr/>
      <dgm:t>
        <a:bodyPr/>
        <a:lstStyle/>
        <a:p>
          <a:endParaRPr lang="en-US"/>
        </a:p>
      </dgm:t>
    </dgm:pt>
    <dgm:pt modelId="{D54638A7-AE6B-4397-91C2-295646C61AE2}" type="sibTrans" cxnId="{CC7A2386-FA50-4BB7-A3A1-8987FE739223}">
      <dgm:prSet/>
      <dgm:spPr/>
      <dgm:t>
        <a:bodyPr/>
        <a:lstStyle/>
        <a:p>
          <a:endParaRPr lang="en-US"/>
        </a:p>
      </dgm:t>
    </dgm:pt>
    <dgm:pt modelId="{933BB722-D6F5-45BE-B6DC-461A67F50117}" type="pres">
      <dgm:prSet presAssocID="{0587E4F6-23B5-428A-B96B-854043F5D8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397BA98-BDA2-4E8E-804F-28605E767803}" type="pres">
      <dgm:prSet presAssocID="{930941E4-3B81-4603-A43B-99C01FA4FE47}" presName="boxAndChildren" presStyleCnt="0"/>
      <dgm:spPr/>
    </dgm:pt>
    <dgm:pt modelId="{7CD7C015-C0C9-4277-BBBE-7622DB0B3A10}" type="pres">
      <dgm:prSet presAssocID="{930941E4-3B81-4603-A43B-99C01FA4FE47}" presName="parentTextBox" presStyleLbl="node1" presStyleIdx="0" presStyleCnt="3"/>
      <dgm:spPr/>
      <dgm:t>
        <a:bodyPr/>
        <a:lstStyle/>
        <a:p>
          <a:endParaRPr lang="tr-TR"/>
        </a:p>
      </dgm:t>
    </dgm:pt>
    <dgm:pt modelId="{B588C2EA-309D-4CDE-9E69-8977A33EA660}" type="pres">
      <dgm:prSet presAssocID="{930941E4-3B81-4603-A43B-99C01FA4FE47}" presName="entireBox" presStyleLbl="node1" presStyleIdx="0" presStyleCnt="3"/>
      <dgm:spPr/>
      <dgm:t>
        <a:bodyPr/>
        <a:lstStyle/>
        <a:p>
          <a:endParaRPr lang="tr-TR"/>
        </a:p>
      </dgm:t>
    </dgm:pt>
    <dgm:pt modelId="{E4C5341C-A052-4061-8E4E-33A22D767D60}" type="pres">
      <dgm:prSet presAssocID="{930941E4-3B81-4603-A43B-99C01FA4FE47}" presName="descendantBox" presStyleCnt="0"/>
      <dgm:spPr/>
    </dgm:pt>
    <dgm:pt modelId="{98CACF4E-52B9-48AD-BEF5-2DAE53BE2EE1}" type="pres">
      <dgm:prSet presAssocID="{1A1EAC83-DFB6-4F11-B3A8-0BFBCA3AD702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D4E647-DA89-4663-A83D-4BBD093B3BFB}" type="pres">
      <dgm:prSet presAssocID="{28186CC3-24CA-46C8-A2EF-E79B977E0EC0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B9BC90-9935-45E3-B428-124707667D98}" type="pres">
      <dgm:prSet presAssocID="{A88A4918-E7EF-48A8-881B-CBABBFA66E95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FBBDFA-14FF-4D8D-9724-847535C1F78A}" type="pres">
      <dgm:prSet presAssocID="{FE75DB54-845D-454B-8F26-D53D39B14101}" presName="childTextBox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714D0F-D32B-4C04-A3FD-44BC7339E783}" type="pres">
      <dgm:prSet presAssocID="{59854198-5287-4C1B-92BA-F140F0DDFFA8}" presName="childTextBox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FCF251-EDC5-4BC5-83BE-F2560519ECE3}" type="pres">
      <dgm:prSet presAssocID="{A3A81E41-DA60-4B63-AFD9-2B11921321B1}" presName="sp" presStyleCnt="0"/>
      <dgm:spPr/>
    </dgm:pt>
    <dgm:pt modelId="{B5C32301-E7B1-4061-BF10-C3A4581DF366}" type="pres">
      <dgm:prSet presAssocID="{5ACD9272-357A-4B8D-8531-9BE65190D9D3}" presName="arrowAndChildren" presStyleCnt="0"/>
      <dgm:spPr/>
    </dgm:pt>
    <dgm:pt modelId="{40CDD654-E0DB-4E4A-AFCC-85EABED7F33B}" type="pres">
      <dgm:prSet presAssocID="{5ACD9272-357A-4B8D-8531-9BE65190D9D3}" presName="parentTextArrow" presStyleLbl="node1" presStyleIdx="1" presStyleCnt="3"/>
      <dgm:spPr/>
      <dgm:t>
        <a:bodyPr/>
        <a:lstStyle/>
        <a:p>
          <a:endParaRPr lang="tr-TR"/>
        </a:p>
      </dgm:t>
    </dgm:pt>
    <dgm:pt modelId="{C84FDCAE-C7F5-41E4-9F46-0032D8D18D7A}" type="pres">
      <dgm:prSet presAssocID="{D2E6E355-2EE1-41CD-8819-760629DF2318}" presName="sp" presStyleCnt="0"/>
      <dgm:spPr/>
    </dgm:pt>
    <dgm:pt modelId="{1F7008F8-45EA-4CD2-9803-97556C30DC97}" type="pres">
      <dgm:prSet presAssocID="{5AA0719F-D219-4B4F-A7C5-A19DB136B842}" presName="arrowAndChildren" presStyleCnt="0"/>
      <dgm:spPr/>
    </dgm:pt>
    <dgm:pt modelId="{591B5D4D-157C-4179-A06B-F6CB1A26DEB9}" type="pres">
      <dgm:prSet presAssocID="{5AA0719F-D219-4B4F-A7C5-A19DB136B842}" presName="parentTextArrow" presStyleLbl="node1" presStyleIdx="2" presStyleCnt="3"/>
      <dgm:spPr/>
      <dgm:t>
        <a:bodyPr/>
        <a:lstStyle/>
        <a:p>
          <a:endParaRPr lang="tr-TR"/>
        </a:p>
      </dgm:t>
    </dgm:pt>
  </dgm:ptLst>
  <dgm:cxnLst>
    <dgm:cxn modelId="{D07EE28D-F1FA-4A95-8BF3-73667EC15CC0}" srcId="{0587E4F6-23B5-428A-B96B-854043F5D84B}" destId="{930941E4-3B81-4603-A43B-99C01FA4FE47}" srcOrd="2" destOrd="0" parTransId="{3BE210A1-DE32-4B5C-A3E5-739645D0C75F}" sibTransId="{184D5743-D37E-4B01-85C4-9B33119B499D}"/>
    <dgm:cxn modelId="{232FBF09-CA79-4D81-9EB2-3B0A0B05B1CE}" type="presOf" srcId="{930941E4-3B81-4603-A43B-99C01FA4FE47}" destId="{7CD7C015-C0C9-4277-BBBE-7622DB0B3A10}" srcOrd="0" destOrd="0" presId="urn:microsoft.com/office/officeart/2005/8/layout/process4"/>
    <dgm:cxn modelId="{AA907A4B-7E1C-41DF-A4AA-02158F6DE983}" type="presOf" srcId="{FE75DB54-845D-454B-8F26-D53D39B14101}" destId="{AEFBBDFA-14FF-4D8D-9724-847535C1F78A}" srcOrd="0" destOrd="0" presId="urn:microsoft.com/office/officeart/2005/8/layout/process4"/>
    <dgm:cxn modelId="{7C830AC8-C77A-4D9C-BED0-07C97FFE526C}" type="presOf" srcId="{5AA0719F-D219-4B4F-A7C5-A19DB136B842}" destId="{591B5D4D-157C-4179-A06B-F6CB1A26DEB9}" srcOrd="0" destOrd="0" presId="urn:microsoft.com/office/officeart/2005/8/layout/process4"/>
    <dgm:cxn modelId="{7CDDC6E4-86B2-4543-A249-E4761C21973D}" srcId="{0587E4F6-23B5-428A-B96B-854043F5D84B}" destId="{5ACD9272-357A-4B8D-8531-9BE65190D9D3}" srcOrd="1" destOrd="0" parTransId="{7D1B4183-E7D9-4974-AB93-CD5258A972E3}" sibTransId="{A3A81E41-DA60-4B63-AFD9-2B11921321B1}"/>
    <dgm:cxn modelId="{551A8C17-F517-4E64-9D7E-871F252C1D60}" srcId="{930941E4-3B81-4603-A43B-99C01FA4FE47}" destId="{FE75DB54-845D-454B-8F26-D53D39B14101}" srcOrd="3" destOrd="0" parTransId="{E37E77E1-3B59-4DAD-92F1-4E0FFB9B9821}" sibTransId="{9FDC3C9D-C00A-4332-BC4B-435F6EE1BE51}"/>
    <dgm:cxn modelId="{264D17A7-5028-48E3-9165-40DA7CF17C0C}" type="presOf" srcId="{0587E4F6-23B5-428A-B96B-854043F5D84B}" destId="{933BB722-D6F5-45BE-B6DC-461A67F50117}" srcOrd="0" destOrd="0" presId="urn:microsoft.com/office/officeart/2005/8/layout/process4"/>
    <dgm:cxn modelId="{7096BEB5-0CBE-404D-848F-879532D5C023}" type="presOf" srcId="{A88A4918-E7EF-48A8-881B-CBABBFA66E95}" destId="{46B9BC90-9935-45E3-B428-124707667D98}" srcOrd="0" destOrd="0" presId="urn:microsoft.com/office/officeart/2005/8/layout/process4"/>
    <dgm:cxn modelId="{5753789A-6D7B-4C4D-AD11-4260FD04D21F}" type="presOf" srcId="{59854198-5287-4C1B-92BA-F140F0DDFFA8}" destId="{21714D0F-D32B-4C04-A3FD-44BC7339E783}" srcOrd="0" destOrd="0" presId="urn:microsoft.com/office/officeart/2005/8/layout/process4"/>
    <dgm:cxn modelId="{E47CBCD4-6EEA-4206-A19D-202D23A419F3}" srcId="{930941E4-3B81-4603-A43B-99C01FA4FE47}" destId="{1A1EAC83-DFB6-4F11-B3A8-0BFBCA3AD702}" srcOrd="0" destOrd="0" parTransId="{0543CF57-DE59-49F8-B1A0-3FDCB5FDC3EB}" sibTransId="{497C43EA-79EA-43BE-AEE2-6536101D1C92}"/>
    <dgm:cxn modelId="{D426E3BF-796A-4A50-BABB-9B4611F21310}" type="presOf" srcId="{5ACD9272-357A-4B8D-8531-9BE65190D9D3}" destId="{40CDD654-E0DB-4E4A-AFCC-85EABED7F33B}" srcOrd="0" destOrd="0" presId="urn:microsoft.com/office/officeart/2005/8/layout/process4"/>
    <dgm:cxn modelId="{6D914E12-71DC-4530-A79C-DC13E84CB2A8}" type="presOf" srcId="{28186CC3-24CA-46C8-A2EF-E79B977E0EC0}" destId="{19D4E647-DA89-4663-A83D-4BBD093B3BFB}" srcOrd="0" destOrd="0" presId="urn:microsoft.com/office/officeart/2005/8/layout/process4"/>
    <dgm:cxn modelId="{65B5918E-16B4-4199-A4A2-E659EA78135B}" srcId="{930941E4-3B81-4603-A43B-99C01FA4FE47}" destId="{A88A4918-E7EF-48A8-881B-CBABBFA66E95}" srcOrd="2" destOrd="0" parTransId="{D6A0FD71-9F30-4632-8400-6F71FFBFB91D}" sibTransId="{C6C8F17E-BE97-423B-B49A-EDD731374632}"/>
    <dgm:cxn modelId="{7853833F-09C7-4CBE-8C27-9AEC856AFCA9}" type="presOf" srcId="{930941E4-3B81-4603-A43B-99C01FA4FE47}" destId="{B588C2EA-309D-4CDE-9E69-8977A33EA660}" srcOrd="1" destOrd="0" presId="urn:microsoft.com/office/officeart/2005/8/layout/process4"/>
    <dgm:cxn modelId="{DC55697A-4847-4D8C-B055-2D7C1452940A}" type="presOf" srcId="{1A1EAC83-DFB6-4F11-B3A8-0BFBCA3AD702}" destId="{98CACF4E-52B9-48AD-BEF5-2DAE53BE2EE1}" srcOrd="0" destOrd="0" presId="urn:microsoft.com/office/officeart/2005/8/layout/process4"/>
    <dgm:cxn modelId="{7B71B08B-9690-4ED2-8E71-9F08F36A05FB}" srcId="{930941E4-3B81-4603-A43B-99C01FA4FE47}" destId="{28186CC3-24CA-46C8-A2EF-E79B977E0EC0}" srcOrd="1" destOrd="0" parTransId="{77DD7F57-0227-44DF-8AC4-B2134B1221A8}" sibTransId="{FF1AB45A-91D5-4C95-A7E5-2D7EA43ACBB8}"/>
    <dgm:cxn modelId="{CC7A2386-FA50-4BB7-A3A1-8987FE739223}" srcId="{930941E4-3B81-4603-A43B-99C01FA4FE47}" destId="{59854198-5287-4C1B-92BA-F140F0DDFFA8}" srcOrd="4" destOrd="0" parTransId="{A6539D7A-119F-4B9B-8D3A-BA48FC64EDBF}" sibTransId="{D54638A7-AE6B-4397-91C2-295646C61AE2}"/>
    <dgm:cxn modelId="{F9D99813-E542-45A0-9BDD-626030FABB42}" srcId="{0587E4F6-23B5-428A-B96B-854043F5D84B}" destId="{5AA0719F-D219-4B4F-A7C5-A19DB136B842}" srcOrd="0" destOrd="0" parTransId="{7B3EBB4F-1998-4E53-B25C-BC145B1B5FCA}" sibTransId="{D2E6E355-2EE1-41CD-8819-760629DF2318}"/>
    <dgm:cxn modelId="{35EAD697-EAF5-46D5-ADD5-3360B1E8C3BC}" type="presParOf" srcId="{933BB722-D6F5-45BE-B6DC-461A67F50117}" destId="{6397BA98-BDA2-4E8E-804F-28605E767803}" srcOrd="0" destOrd="0" presId="urn:microsoft.com/office/officeart/2005/8/layout/process4"/>
    <dgm:cxn modelId="{4D3F5566-6681-43C5-AFFC-617ECA04A6DB}" type="presParOf" srcId="{6397BA98-BDA2-4E8E-804F-28605E767803}" destId="{7CD7C015-C0C9-4277-BBBE-7622DB0B3A10}" srcOrd="0" destOrd="0" presId="urn:microsoft.com/office/officeart/2005/8/layout/process4"/>
    <dgm:cxn modelId="{5DBBA82C-FA5C-45CD-9805-F837A41F0236}" type="presParOf" srcId="{6397BA98-BDA2-4E8E-804F-28605E767803}" destId="{B588C2EA-309D-4CDE-9E69-8977A33EA660}" srcOrd="1" destOrd="0" presId="urn:microsoft.com/office/officeart/2005/8/layout/process4"/>
    <dgm:cxn modelId="{DEF88BDC-D0D9-4F5A-9A89-FC9ECD0632CF}" type="presParOf" srcId="{6397BA98-BDA2-4E8E-804F-28605E767803}" destId="{E4C5341C-A052-4061-8E4E-33A22D767D60}" srcOrd="2" destOrd="0" presId="urn:microsoft.com/office/officeart/2005/8/layout/process4"/>
    <dgm:cxn modelId="{25F3A03C-4A9C-4DB5-AF0C-B4CD5CE9077E}" type="presParOf" srcId="{E4C5341C-A052-4061-8E4E-33A22D767D60}" destId="{98CACF4E-52B9-48AD-BEF5-2DAE53BE2EE1}" srcOrd="0" destOrd="0" presId="urn:microsoft.com/office/officeart/2005/8/layout/process4"/>
    <dgm:cxn modelId="{6A879E0D-1DF7-4500-B752-52FB98FCF839}" type="presParOf" srcId="{E4C5341C-A052-4061-8E4E-33A22D767D60}" destId="{19D4E647-DA89-4663-A83D-4BBD093B3BFB}" srcOrd="1" destOrd="0" presId="urn:microsoft.com/office/officeart/2005/8/layout/process4"/>
    <dgm:cxn modelId="{827FC7F7-87DC-482A-A243-380F49A8AC04}" type="presParOf" srcId="{E4C5341C-A052-4061-8E4E-33A22D767D60}" destId="{46B9BC90-9935-45E3-B428-124707667D98}" srcOrd="2" destOrd="0" presId="urn:microsoft.com/office/officeart/2005/8/layout/process4"/>
    <dgm:cxn modelId="{51D731DB-414F-4444-8BE1-83A6F089861C}" type="presParOf" srcId="{E4C5341C-A052-4061-8E4E-33A22D767D60}" destId="{AEFBBDFA-14FF-4D8D-9724-847535C1F78A}" srcOrd="3" destOrd="0" presId="urn:microsoft.com/office/officeart/2005/8/layout/process4"/>
    <dgm:cxn modelId="{F68C7115-C0D7-40BB-BEDE-D01988DBF9F9}" type="presParOf" srcId="{E4C5341C-A052-4061-8E4E-33A22D767D60}" destId="{21714D0F-D32B-4C04-A3FD-44BC7339E783}" srcOrd="4" destOrd="0" presId="urn:microsoft.com/office/officeart/2005/8/layout/process4"/>
    <dgm:cxn modelId="{D524A56C-080F-4001-A5E9-E2B1524E2B1A}" type="presParOf" srcId="{933BB722-D6F5-45BE-B6DC-461A67F50117}" destId="{4FFCF251-EDC5-4BC5-83BE-F2560519ECE3}" srcOrd="1" destOrd="0" presId="urn:microsoft.com/office/officeart/2005/8/layout/process4"/>
    <dgm:cxn modelId="{E055C771-C75F-4E84-87ED-4E1E6962FA86}" type="presParOf" srcId="{933BB722-D6F5-45BE-B6DC-461A67F50117}" destId="{B5C32301-E7B1-4061-BF10-C3A4581DF366}" srcOrd="2" destOrd="0" presId="urn:microsoft.com/office/officeart/2005/8/layout/process4"/>
    <dgm:cxn modelId="{443E324E-37E5-49D9-A0EA-4E07B21148D4}" type="presParOf" srcId="{B5C32301-E7B1-4061-BF10-C3A4581DF366}" destId="{40CDD654-E0DB-4E4A-AFCC-85EABED7F33B}" srcOrd="0" destOrd="0" presId="urn:microsoft.com/office/officeart/2005/8/layout/process4"/>
    <dgm:cxn modelId="{32B2E5A2-F80F-4813-8C01-0B6638C0E897}" type="presParOf" srcId="{933BB722-D6F5-45BE-B6DC-461A67F50117}" destId="{C84FDCAE-C7F5-41E4-9F46-0032D8D18D7A}" srcOrd="3" destOrd="0" presId="urn:microsoft.com/office/officeart/2005/8/layout/process4"/>
    <dgm:cxn modelId="{759CE251-A2E4-4B59-9BA3-2390E2898670}" type="presParOf" srcId="{933BB722-D6F5-45BE-B6DC-461A67F50117}" destId="{1F7008F8-45EA-4CD2-9803-97556C30DC97}" srcOrd="4" destOrd="0" presId="urn:microsoft.com/office/officeart/2005/8/layout/process4"/>
    <dgm:cxn modelId="{24112F99-7E07-4935-B49A-8DEF9FA244F1}" type="presParOf" srcId="{1F7008F8-45EA-4CD2-9803-97556C30DC97}" destId="{591B5D4D-157C-4179-A06B-F6CB1A26DEB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DA2DB9-DF61-4D09-9C16-D8FDA6C1FF5C}">
      <dsp:nvSpPr>
        <dsp:cNvPr id="0" name=""/>
        <dsp:cNvSpPr/>
      </dsp:nvSpPr>
      <dsp:spPr>
        <a:xfrm>
          <a:off x="2783" y="255469"/>
          <a:ext cx="2208027" cy="132481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/>
            <a:t>Zamanımızın çoğunu geçirme biçimimiz</a:t>
          </a:r>
          <a:endParaRPr lang="en-US" sz="2300" kern="1200" dirty="0"/>
        </a:p>
      </dsp:txBody>
      <dsp:txXfrm>
        <a:off x="2783" y="255469"/>
        <a:ext cx="2208027" cy="1324816"/>
      </dsp:txXfrm>
    </dsp:sp>
    <dsp:sp modelId="{24436A4C-387D-4BC9-9042-45E3B41BADF8}">
      <dsp:nvSpPr>
        <dsp:cNvPr id="0" name=""/>
        <dsp:cNvSpPr/>
      </dsp:nvSpPr>
      <dsp:spPr>
        <a:xfrm>
          <a:off x="2431613" y="255469"/>
          <a:ext cx="2208027" cy="132481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Statü</a:t>
          </a:r>
          <a:endParaRPr lang="en-US" sz="2300" kern="1200"/>
        </a:p>
      </dsp:txBody>
      <dsp:txXfrm>
        <a:off x="2431613" y="255469"/>
        <a:ext cx="2208027" cy="1324816"/>
      </dsp:txXfrm>
    </dsp:sp>
    <dsp:sp modelId="{F481523D-EDDE-4A14-A6B4-7EE5CEA01536}">
      <dsp:nvSpPr>
        <dsp:cNvPr id="0" name=""/>
        <dsp:cNvSpPr/>
      </dsp:nvSpPr>
      <dsp:spPr>
        <a:xfrm>
          <a:off x="4860443" y="255469"/>
          <a:ext cx="2208027" cy="132481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Gelir</a:t>
          </a:r>
          <a:endParaRPr lang="en-US" sz="2300" kern="1200"/>
        </a:p>
      </dsp:txBody>
      <dsp:txXfrm>
        <a:off x="4860443" y="255469"/>
        <a:ext cx="2208027" cy="1324816"/>
      </dsp:txXfrm>
    </dsp:sp>
    <dsp:sp modelId="{CA048AA5-52D5-4538-9C96-86736153427B}">
      <dsp:nvSpPr>
        <dsp:cNvPr id="0" name=""/>
        <dsp:cNvSpPr/>
      </dsp:nvSpPr>
      <dsp:spPr>
        <a:xfrm>
          <a:off x="7289274" y="255469"/>
          <a:ext cx="2208027" cy="132481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/>
            <a:t>Kendimizi ifade etmenin yolu</a:t>
          </a:r>
          <a:endParaRPr lang="en-US" sz="2300" kern="1200" dirty="0"/>
        </a:p>
      </dsp:txBody>
      <dsp:txXfrm>
        <a:off x="7289274" y="255469"/>
        <a:ext cx="2208027" cy="1324816"/>
      </dsp:txXfrm>
    </dsp:sp>
    <dsp:sp modelId="{39A40340-0E53-40A0-AB33-08E9837309C8}">
      <dsp:nvSpPr>
        <dsp:cNvPr id="0" name=""/>
        <dsp:cNvSpPr/>
      </dsp:nvSpPr>
      <dsp:spPr>
        <a:xfrm>
          <a:off x="1217198" y="1801088"/>
          <a:ext cx="2208027" cy="132481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Kimlerle olacağımız, eşimiz</a:t>
          </a:r>
          <a:endParaRPr lang="en-US" sz="2300" kern="1200"/>
        </a:p>
      </dsp:txBody>
      <dsp:txXfrm>
        <a:off x="1217198" y="1801088"/>
        <a:ext cx="2208027" cy="1324816"/>
      </dsp:txXfrm>
    </dsp:sp>
    <dsp:sp modelId="{D914BA8D-1B88-46A8-B8C2-5A18676ABB4D}">
      <dsp:nvSpPr>
        <dsp:cNvPr id="0" name=""/>
        <dsp:cNvSpPr/>
      </dsp:nvSpPr>
      <dsp:spPr>
        <a:xfrm>
          <a:off x="3646028" y="1801088"/>
          <a:ext cx="2208027" cy="132481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Oturacağımız semt vb..</a:t>
          </a:r>
          <a:endParaRPr lang="en-US" sz="2300" kern="1200"/>
        </a:p>
      </dsp:txBody>
      <dsp:txXfrm>
        <a:off x="3646028" y="1801088"/>
        <a:ext cx="2208027" cy="1324816"/>
      </dsp:txXfrm>
    </dsp:sp>
    <dsp:sp modelId="{D80070D2-734B-411F-AE8F-573E6530B6A7}">
      <dsp:nvSpPr>
        <dsp:cNvPr id="0" name=""/>
        <dsp:cNvSpPr/>
      </dsp:nvSpPr>
      <dsp:spPr>
        <a:xfrm>
          <a:off x="6074859" y="1801088"/>
          <a:ext cx="2208027" cy="132481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YAŞAM BİÇİMİMİZ!</a:t>
          </a:r>
          <a:endParaRPr lang="en-US" sz="2300" kern="1200"/>
        </a:p>
      </dsp:txBody>
      <dsp:txXfrm>
        <a:off x="6074859" y="1801088"/>
        <a:ext cx="2208027" cy="13248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B9DF79-844F-4EA3-AD1C-8523F132C3F8}">
      <dsp:nvSpPr>
        <dsp:cNvPr id="0" name=""/>
        <dsp:cNvSpPr/>
      </dsp:nvSpPr>
      <dsp:spPr>
        <a:xfrm>
          <a:off x="0" y="323232"/>
          <a:ext cx="107934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3F623-86D6-4967-BF7C-7D31B12B6591}">
      <dsp:nvSpPr>
        <dsp:cNvPr id="0" name=""/>
        <dsp:cNvSpPr/>
      </dsp:nvSpPr>
      <dsp:spPr>
        <a:xfrm>
          <a:off x="539670" y="72312"/>
          <a:ext cx="7555389" cy="5018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576" tIns="0" rIns="28557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baseline="0"/>
            <a:t>Daha başarılı</a:t>
          </a:r>
          <a:endParaRPr lang="en-US" sz="1700" kern="1200"/>
        </a:p>
      </dsp:txBody>
      <dsp:txXfrm>
        <a:off x="539670" y="72312"/>
        <a:ext cx="7555389" cy="501840"/>
      </dsp:txXfrm>
    </dsp:sp>
    <dsp:sp modelId="{7C717EA4-EECA-4A26-A52F-B1711CBF4DDA}">
      <dsp:nvSpPr>
        <dsp:cNvPr id="0" name=""/>
        <dsp:cNvSpPr/>
      </dsp:nvSpPr>
      <dsp:spPr>
        <a:xfrm>
          <a:off x="0" y="1094352"/>
          <a:ext cx="107934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782880"/>
              <a:satOff val="-6234"/>
              <a:lumOff val="-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BF4D3-ACEC-48CE-BD0E-7E6055B89016}">
      <dsp:nvSpPr>
        <dsp:cNvPr id="0" name=""/>
        <dsp:cNvSpPr/>
      </dsp:nvSpPr>
      <dsp:spPr>
        <a:xfrm>
          <a:off x="539670" y="843432"/>
          <a:ext cx="7555389" cy="5018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4782880"/>
                <a:satOff val="-6234"/>
                <a:lumOff val="-1569"/>
                <a:alphaOff val="0"/>
                <a:shade val="88000"/>
                <a:lumMod val="88000"/>
              </a:schemeClr>
              <a:schemeClr val="accent5">
                <a:hueOff val="4782880"/>
                <a:satOff val="-6234"/>
                <a:lumOff val="-1569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576" tIns="0" rIns="28557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baseline="0"/>
            <a:t>Daha doyumlu çalışanlar</a:t>
          </a:r>
          <a:endParaRPr lang="en-US" sz="1700" kern="1200"/>
        </a:p>
      </dsp:txBody>
      <dsp:txXfrm>
        <a:off x="539670" y="843432"/>
        <a:ext cx="7555389" cy="501840"/>
      </dsp:txXfrm>
    </dsp:sp>
    <dsp:sp modelId="{E1846359-833B-4CF0-8B15-FCDCFF5B1D76}">
      <dsp:nvSpPr>
        <dsp:cNvPr id="0" name=""/>
        <dsp:cNvSpPr/>
      </dsp:nvSpPr>
      <dsp:spPr>
        <a:xfrm>
          <a:off x="0" y="1865472"/>
          <a:ext cx="107934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9565760"/>
              <a:satOff val="-12468"/>
              <a:lumOff val="-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BC2D9-B31F-45B9-863B-9BC601E7E883}">
      <dsp:nvSpPr>
        <dsp:cNvPr id="0" name=""/>
        <dsp:cNvSpPr/>
      </dsp:nvSpPr>
      <dsp:spPr>
        <a:xfrm>
          <a:off x="539670" y="1614552"/>
          <a:ext cx="7555389" cy="5018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9565760"/>
                <a:satOff val="-12468"/>
                <a:lumOff val="-3137"/>
                <a:alphaOff val="0"/>
                <a:shade val="88000"/>
                <a:lumMod val="88000"/>
              </a:schemeClr>
              <a:schemeClr val="accent5">
                <a:hueOff val="9565760"/>
                <a:satOff val="-12468"/>
                <a:lumOff val="-3137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576" tIns="0" rIns="28557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baseline="0"/>
            <a:t>Mutlu ebeveynler</a:t>
          </a:r>
          <a:endParaRPr lang="en-US" sz="1700" kern="1200"/>
        </a:p>
      </dsp:txBody>
      <dsp:txXfrm>
        <a:off x="539670" y="1614552"/>
        <a:ext cx="7555389" cy="501840"/>
      </dsp:txXfrm>
    </dsp:sp>
    <dsp:sp modelId="{65FDA361-FFA6-4D3F-8E75-E2AA7C790ED5}">
      <dsp:nvSpPr>
        <dsp:cNvPr id="0" name=""/>
        <dsp:cNvSpPr/>
      </dsp:nvSpPr>
      <dsp:spPr>
        <a:xfrm>
          <a:off x="0" y="2636592"/>
          <a:ext cx="107934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4348641"/>
              <a:satOff val="-18702"/>
              <a:lumOff val="-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F78CE-E702-44D5-B283-51DDF3B32698}">
      <dsp:nvSpPr>
        <dsp:cNvPr id="0" name=""/>
        <dsp:cNvSpPr/>
      </dsp:nvSpPr>
      <dsp:spPr>
        <a:xfrm>
          <a:off x="539670" y="2385672"/>
          <a:ext cx="7555389" cy="5018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14348641"/>
                <a:satOff val="-18702"/>
                <a:lumOff val="-4706"/>
                <a:alphaOff val="0"/>
                <a:shade val="88000"/>
                <a:lumMod val="88000"/>
              </a:schemeClr>
              <a:schemeClr val="accent5">
                <a:hueOff val="14348641"/>
                <a:satOff val="-18702"/>
                <a:lumOff val="-4706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576" tIns="0" rIns="28557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baseline="0"/>
            <a:t>Mutlu eşler</a:t>
          </a:r>
          <a:endParaRPr lang="en-US" sz="1700" kern="1200"/>
        </a:p>
      </dsp:txBody>
      <dsp:txXfrm>
        <a:off x="539670" y="2385672"/>
        <a:ext cx="7555389" cy="501840"/>
      </dsp:txXfrm>
    </dsp:sp>
    <dsp:sp modelId="{4CBE8C87-7B72-4305-8409-96E701833A23}">
      <dsp:nvSpPr>
        <dsp:cNvPr id="0" name=""/>
        <dsp:cNvSpPr/>
      </dsp:nvSpPr>
      <dsp:spPr>
        <a:xfrm>
          <a:off x="0" y="3407712"/>
          <a:ext cx="107934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9131520"/>
              <a:satOff val="-24936"/>
              <a:lumOff val="-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30B71-1844-4671-B76D-31FA5170170A}">
      <dsp:nvSpPr>
        <dsp:cNvPr id="0" name=""/>
        <dsp:cNvSpPr/>
      </dsp:nvSpPr>
      <dsp:spPr>
        <a:xfrm>
          <a:off x="539670" y="3156792"/>
          <a:ext cx="7555389" cy="5018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19131520"/>
                <a:satOff val="-24936"/>
                <a:lumOff val="-6275"/>
                <a:alphaOff val="0"/>
                <a:shade val="88000"/>
                <a:lumMod val="88000"/>
              </a:schemeClr>
              <a:schemeClr val="accent5">
                <a:hueOff val="19131520"/>
                <a:satOff val="-24936"/>
                <a:lumOff val="-6275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576" tIns="0" rIns="28557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baseline="0" dirty="0"/>
            <a:t>Kısaca yaşamından memnun kişiler olabiliyoruz…</a:t>
          </a:r>
          <a:endParaRPr lang="en-US" sz="1700" kern="1200" dirty="0"/>
        </a:p>
      </dsp:txBody>
      <dsp:txXfrm>
        <a:off x="539670" y="3156792"/>
        <a:ext cx="7555389" cy="5018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5DA4A2-EBDD-4737-82DB-B57DDEBF0C07}">
      <dsp:nvSpPr>
        <dsp:cNvPr id="0" name=""/>
        <dsp:cNvSpPr/>
      </dsp:nvSpPr>
      <dsp:spPr>
        <a:xfrm>
          <a:off x="0" y="0"/>
          <a:ext cx="6374550" cy="147295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ALAN SEÇİMİMİZDE NELER ETKİLİ?</a:t>
          </a:r>
          <a:endParaRPr lang="en-US" sz="2600" kern="1200" dirty="0"/>
        </a:p>
      </dsp:txBody>
      <dsp:txXfrm>
        <a:off x="0" y="0"/>
        <a:ext cx="6374550" cy="1472953"/>
      </dsp:txXfrm>
    </dsp:sp>
    <dsp:sp modelId="{6331914C-75B3-4E9F-A75B-A5F0A86B5602}">
      <dsp:nvSpPr>
        <dsp:cNvPr id="0" name=""/>
        <dsp:cNvSpPr/>
      </dsp:nvSpPr>
      <dsp:spPr>
        <a:xfrm rot="5400000">
          <a:off x="3749746" y="243461"/>
          <a:ext cx="1178362" cy="408369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/>
            <a:t>Yetenek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/>
            <a:t>İlgi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/>
            <a:t>Değer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/>
            <a:t>Kişilik Özellikleri</a:t>
          </a:r>
          <a:endParaRPr lang="en-US" sz="1500" kern="1200"/>
        </a:p>
      </dsp:txBody>
      <dsp:txXfrm rot="5400000">
        <a:off x="3749746" y="243461"/>
        <a:ext cx="1178362" cy="4083697"/>
      </dsp:txXfrm>
    </dsp:sp>
    <dsp:sp modelId="{87BA264E-39DA-475E-A233-4FC0573788E3}">
      <dsp:nvSpPr>
        <dsp:cNvPr id="0" name=""/>
        <dsp:cNvSpPr/>
      </dsp:nvSpPr>
      <dsp:spPr>
        <a:xfrm>
          <a:off x="0" y="1548833"/>
          <a:ext cx="2297079" cy="147295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Bireysel Özellikler</a:t>
          </a:r>
          <a:endParaRPr lang="en-US" sz="2600" kern="1200" dirty="0"/>
        </a:p>
      </dsp:txBody>
      <dsp:txXfrm>
        <a:off x="0" y="1548833"/>
        <a:ext cx="2297079" cy="1472953"/>
      </dsp:txXfrm>
    </dsp:sp>
    <dsp:sp modelId="{D203EF10-1156-42A3-A0BC-33ADD915AAB2}">
      <dsp:nvSpPr>
        <dsp:cNvPr id="0" name=""/>
        <dsp:cNvSpPr/>
      </dsp:nvSpPr>
      <dsp:spPr>
        <a:xfrm rot="5400000">
          <a:off x="3749746" y="1790062"/>
          <a:ext cx="1178362" cy="408369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/>
            <a:t>Sosyo-ekonomik düzey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/>
            <a:t>Aile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/>
            <a:t>Politik yapı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/>
            <a:t>Teknolojik değişiklikler</a:t>
          </a:r>
          <a:endParaRPr lang="en-US" sz="1500" kern="1200"/>
        </a:p>
      </dsp:txBody>
      <dsp:txXfrm rot="5400000">
        <a:off x="3749746" y="1790062"/>
        <a:ext cx="1178362" cy="4083697"/>
      </dsp:txXfrm>
    </dsp:sp>
    <dsp:sp modelId="{12A2403A-EE65-4B8A-A7E8-6817A3635A51}">
      <dsp:nvSpPr>
        <dsp:cNvPr id="0" name=""/>
        <dsp:cNvSpPr/>
      </dsp:nvSpPr>
      <dsp:spPr>
        <a:xfrm>
          <a:off x="0" y="3095434"/>
          <a:ext cx="2297079" cy="147295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Sosyal, Politik Ve Ekonomik Özellikler</a:t>
          </a:r>
          <a:endParaRPr lang="en-US" sz="2600" kern="1200" dirty="0"/>
        </a:p>
      </dsp:txBody>
      <dsp:txXfrm>
        <a:off x="0" y="3095434"/>
        <a:ext cx="2297079" cy="147295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F41435-9A97-43A5-8F21-EE25763D67D3}">
      <dsp:nvSpPr>
        <dsp:cNvPr id="0" name=""/>
        <dsp:cNvSpPr/>
      </dsp:nvSpPr>
      <dsp:spPr>
        <a:xfrm>
          <a:off x="0" y="116198"/>
          <a:ext cx="5759656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Neleri yapabiliyoruz</a:t>
          </a:r>
          <a:endParaRPr lang="en-US" sz="2700" kern="1200" dirty="0"/>
        </a:p>
      </dsp:txBody>
      <dsp:txXfrm>
        <a:off x="0" y="116198"/>
        <a:ext cx="5759656" cy="647595"/>
      </dsp:txXfrm>
    </dsp:sp>
    <dsp:sp modelId="{E61B1B56-DE11-45CC-BDF7-F581A8F53A8A}">
      <dsp:nvSpPr>
        <dsp:cNvPr id="0" name=""/>
        <dsp:cNvSpPr/>
      </dsp:nvSpPr>
      <dsp:spPr>
        <a:xfrm>
          <a:off x="0" y="841553"/>
          <a:ext cx="5759656" cy="647595"/>
        </a:xfrm>
        <a:prstGeom prst="roundRect">
          <a:avLst/>
        </a:prstGeom>
        <a:solidFill>
          <a:schemeClr val="accent2">
            <a:hueOff val="-2842762"/>
            <a:satOff val="-28935"/>
            <a:lumOff val="-1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/>
            <a:t>Yetenek alanlarI (Genel Test Bataryası)</a:t>
          </a:r>
          <a:endParaRPr lang="en-US" sz="2700" kern="1200"/>
        </a:p>
      </dsp:txBody>
      <dsp:txXfrm>
        <a:off x="0" y="841553"/>
        <a:ext cx="5759656" cy="647595"/>
      </dsp:txXfrm>
    </dsp:sp>
    <dsp:sp modelId="{B8D272C4-6287-4446-BD43-65A4BA79FAF2}">
      <dsp:nvSpPr>
        <dsp:cNvPr id="0" name=""/>
        <dsp:cNvSpPr/>
      </dsp:nvSpPr>
      <dsp:spPr>
        <a:xfrm>
          <a:off x="0" y="1489148"/>
          <a:ext cx="5759656" cy="3241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6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100" kern="1200"/>
            <a:t>Zekâ (G - Intelligence)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100" kern="1200"/>
            <a:t>Sözel Yetenek (V – Verbal)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100" kern="1200"/>
            <a:t>Sayısal Yetenek (N – Numerical)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100" kern="1200"/>
            <a:t>Uzay-Mekân İlişkileri Yeteneği (S – Spatial)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100" kern="1200"/>
            <a:t>Şekil Algısı (P – Form Perception)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100" kern="1200"/>
            <a:t>Büro İşleri Yeteneği (Q – Clerical Perception)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100" kern="1200"/>
            <a:t>Motor Koordinasyon (M – Motor Coordination)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100" kern="1200"/>
            <a:t>Parmak Becerisi (F – Finger Dexterity)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100" kern="1200"/>
            <a:t>El Becerisi (Manual Dexterity)</a:t>
          </a:r>
          <a:endParaRPr lang="en-US" sz="2100" kern="1200"/>
        </a:p>
      </dsp:txBody>
      <dsp:txXfrm>
        <a:off x="0" y="1489148"/>
        <a:ext cx="5759656" cy="324161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B4D09C-EBDE-4186-976A-45EFD41B8D0F}">
      <dsp:nvSpPr>
        <dsp:cNvPr id="0" name=""/>
        <dsp:cNvSpPr/>
      </dsp:nvSpPr>
      <dsp:spPr>
        <a:xfrm>
          <a:off x="1268" y="6585"/>
          <a:ext cx="4453890" cy="2828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8DE728-8BD1-4E8D-B82F-05EB18E776EA}">
      <dsp:nvSpPr>
        <dsp:cNvPr id="0" name=""/>
        <dsp:cNvSpPr/>
      </dsp:nvSpPr>
      <dsp:spPr>
        <a:xfrm>
          <a:off x="496145" y="476718"/>
          <a:ext cx="4453890" cy="2828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/>
            <a:t>Yukarıda tanımlanan 9 yetenek alanında kendi durumunuzu değerlendiriniz. </a:t>
          </a:r>
          <a:endParaRPr lang="en-US" sz="2900" kern="1200"/>
        </a:p>
      </dsp:txBody>
      <dsp:txXfrm>
        <a:off x="496145" y="476718"/>
        <a:ext cx="4453890" cy="2828220"/>
      </dsp:txXfrm>
    </dsp:sp>
    <dsp:sp modelId="{C497D959-2493-4CEC-807C-C59FE8B8A7E4}">
      <dsp:nvSpPr>
        <dsp:cNvPr id="0" name=""/>
        <dsp:cNvSpPr/>
      </dsp:nvSpPr>
      <dsp:spPr>
        <a:xfrm>
          <a:off x="5444913" y="6585"/>
          <a:ext cx="4453890" cy="2828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74A4E4-19E9-424B-B3F4-D921C1F6A255}">
      <dsp:nvSpPr>
        <dsp:cNvPr id="0" name=""/>
        <dsp:cNvSpPr/>
      </dsp:nvSpPr>
      <dsp:spPr>
        <a:xfrm>
          <a:off x="5939790" y="476718"/>
          <a:ext cx="4453890" cy="2828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/>
            <a:t>Hangi alan/lar/da akranlarınıza göre daha iyi olduğunuzu düşünüyorsunuz ve bu durumu gösteren somut kanıtlarınız nelerdir?</a:t>
          </a:r>
          <a:endParaRPr lang="en-US" sz="2900" kern="1200"/>
        </a:p>
      </dsp:txBody>
      <dsp:txXfrm>
        <a:off x="5939790" y="476718"/>
        <a:ext cx="4453890" cy="28282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D0DA7-3910-4370-B346-68F6F1E93D01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4533F-5F21-484D-9D67-840B8B00DA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59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4533F-5F21-484D-9D67-840B8B00DA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0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en-US" dirty="0"/>
              <a:t>Zeka: Genel öğrenme becerisi. Okulda başarılı olmak için gerekli olan genel akademik yetenek.</a:t>
            </a:r>
          </a:p>
          <a:p>
            <a:pPr eaLnBrk="1" hangingPunct="1">
              <a:spcBef>
                <a:spcPct val="0"/>
              </a:spcBef>
            </a:pPr>
            <a:r>
              <a:rPr lang="tr-TR" altLang="en-US" dirty="0"/>
              <a:t>Sözel: Sözcüklerin anlamını bilme, sözcüklerle akıl yürütme, okuduğu bir metni anlama ve bir düşünceyi sözcüklerle etkili bir biçimde anlatabilme yeteneği.</a:t>
            </a:r>
          </a:p>
          <a:p>
            <a:pPr eaLnBrk="1" hangingPunct="1">
              <a:spcBef>
                <a:spcPct val="0"/>
              </a:spcBef>
            </a:pPr>
            <a:r>
              <a:rPr lang="tr-TR" altLang="en-US" dirty="0"/>
              <a:t>Sayısal: Aritmetik hesaplamaları hızlı ve doğru bir biçimde yapabilme yeteneği.</a:t>
            </a:r>
          </a:p>
          <a:p>
            <a:pPr eaLnBrk="1" hangingPunct="1">
              <a:spcBef>
                <a:spcPct val="0"/>
              </a:spcBef>
            </a:pPr>
            <a:r>
              <a:rPr lang="tr-TR" altLang="en-US" dirty="0"/>
              <a:t>Uzay-mekan: Cisimlerin uzaydaki biçimlerini algılama, cisimleri iki veya üç boyutlu olarak görebilme veya geometrik şekilleri farklı açılardan baktığında anlama yeteneği.</a:t>
            </a:r>
          </a:p>
          <a:p>
            <a:pPr eaLnBrk="1" hangingPunct="1">
              <a:spcBef>
                <a:spcPct val="0"/>
              </a:spcBef>
            </a:pPr>
            <a:r>
              <a:rPr lang="tr-TR" altLang="en-US" dirty="0"/>
              <a:t>Şekil: Bir cisim, resim veya grafik üzerindeki ayrıntıları algılama veya birbirine oldukça benzeyen iki görseli karşılaştırabilme ve aralarındaki küçük farklılıkları görebilme yeteneği. </a:t>
            </a:r>
          </a:p>
          <a:p>
            <a:pPr eaLnBrk="1" hangingPunct="1">
              <a:spcBef>
                <a:spcPct val="0"/>
              </a:spcBef>
            </a:pPr>
            <a:r>
              <a:rPr lang="tr-TR" altLang="en-US" dirty="0"/>
              <a:t>Büro işleri: Yazılı bir metinde ya da tablodaki detayları algılayabilme, iki ayrı metin arasındaki farklılıkları görebilme, sözcük veya sayısal verileri düzeltebilme ve aritmetik hesaplamalarda algısal hatalar yapmama yeteneği.</a:t>
            </a:r>
          </a:p>
          <a:p>
            <a:pPr eaLnBrk="1" hangingPunct="1">
              <a:spcBef>
                <a:spcPct val="0"/>
              </a:spcBef>
            </a:pPr>
            <a:r>
              <a:rPr lang="tr-TR" altLang="en-US" dirty="0"/>
              <a:t>Motor koordinasyon: Göz ile eli veya göz ile parmakları hızlı, doğru ve koordineli bir biçimde hareket ettirebilme yeteneği.</a:t>
            </a:r>
          </a:p>
          <a:p>
            <a:pPr eaLnBrk="1" hangingPunct="1">
              <a:spcBef>
                <a:spcPct val="0"/>
              </a:spcBef>
            </a:pPr>
            <a:r>
              <a:rPr lang="tr-TR" altLang="en-US" dirty="0"/>
              <a:t>Parmak becerisi: Küçük cisimleri parmakla hızlı, doğru ve istenen yöne hareket ettirebilme veya istenen yere koyabilme yeteneği.</a:t>
            </a:r>
          </a:p>
          <a:p>
            <a:pPr eaLnBrk="1" hangingPunct="1">
              <a:spcBef>
                <a:spcPct val="0"/>
              </a:spcBef>
            </a:pPr>
            <a:r>
              <a:rPr lang="tr-TR" altLang="en-US" dirty="0"/>
              <a:t>El Becerisi: Elleri çabuk ve ustalıkla kullanabilme yeteneği.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4533F-5F21-484D-9D67-840B8B00DA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46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Slayt Görüntüsü Yer Tutucusu">
            <a:extLst>
              <a:ext uri="{FF2B5EF4-FFF2-40B4-BE49-F238E27FC236}">
                <a16:creationId xmlns:a16="http://schemas.microsoft.com/office/drawing/2014/main" xmlns="" id="{2A8A7CFA-A137-40FB-9975-EA7BF900B5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Not Yer Tutucusu">
            <a:extLst>
              <a:ext uri="{FF2B5EF4-FFF2-40B4-BE49-F238E27FC236}">
                <a16:creationId xmlns:a16="http://schemas.microsoft.com/office/drawing/2014/main" xmlns="" id="{F83BB08B-4353-4E0F-9083-251F54A6F8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altLang="en-US"/>
              <a:t>Meslek seçimi bireylerin hayatları boyunca verdiği en önemli birkaç karardan biridir.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altLang="en-US"/>
              <a:t>Ancak bu kararlar gerçekte bir anda verilen kararlar olmayıp, yaşam boyu almış olduğumuz eğitimler, büyüdüğümüz aile, ait olduğumuz sosyo-ekonomik sınıf, bu sınıfın bize sağladığı ya da sınırlandırdığı imkânlar, içinde bulunduğumuz ülkenin, hatta bölgenin ekonomik durumu ve politik yapısından da etkilenir.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altLang="en-US"/>
              <a:t>Bu nedenle kariyer danışmanları, bir yandan bireyin kişisel özelliklerini, diğer yandan ülkenin işgücü piyasasının yapısı ve koşullarını hesaba katmak zorundadırlar. </a:t>
            </a:r>
          </a:p>
        </p:txBody>
      </p:sp>
      <p:sp>
        <p:nvSpPr>
          <p:cNvPr id="84996" name="3 Slayt Numarası Yer Tutucusu">
            <a:extLst>
              <a:ext uri="{FF2B5EF4-FFF2-40B4-BE49-F238E27FC236}">
                <a16:creationId xmlns:a16="http://schemas.microsoft.com/office/drawing/2014/main" xmlns="" id="{18F1920C-758D-4CC9-A260-C212FA040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E69DE3-AFDB-472B-9C04-6054814B8AE8}" type="slidenum">
              <a:rPr lang="tr-TR" altLang="en-US"/>
              <a:pPr eaLnBrk="1" hangingPunct="1"/>
              <a:t>14</a:t>
            </a:fld>
            <a:endParaRPr lang="tr-T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20687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60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81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95845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6095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199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346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761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388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E9BC88-1CCB-400B-A6A4-3305FC5A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B1E21B-13C6-450E-A04C-20CDA8E0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7BE871-22E2-4987-802B-8D415BB5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CEA5E-7628-4817-A1D6-53F9F8D5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3A0809-BFD8-4214-8916-5EB2486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97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4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28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65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1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5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40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624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F6A5FC-6313-47C4-A00A-61AD681A00D0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A1B1C70-5E76-481C-9218-D76486B4A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33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hyperlink" Target="http://images.google.com.tr/imgres?imgurl=http://www.motivasyoncu.com/pictures/1146733858.jpg&amp;imgrefurl=http://www.motivasyoncu.com/article_view.php?aid=1512&amp;h=500&amp;w=633&amp;sz=30&amp;hl=tr&amp;start=14&amp;tbnid=BMPg6AnvxtAoFM:&amp;tbnh=108&amp;tbnw=137&amp;prev=/images?q=e%C5%9F&amp;gbv=2&amp;svnum=10&amp;hl=tr&amp;sa=G" TargetMode="External"/><Relationship Id="rId12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openxmlformats.org/officeDocument/2006/relationships/hyperlink" Target="http://images.google.com.tr/imgres?imgurl=http://www.lojitek.com/resimler/39Hizmet.jpg&amp;imgrefurl=http://www.lojitek.com/index.asp?ustmg=6&amp;ustsubg=16&amp;ustdetail=39&amp;varLang=T&amp;h=371&amp;w=459&amp;sz=39&amp;hl=tr&amp;start=2&amp;tbnid=F2fQyBP6YBm3TM:&amp;tbnh=103&amp;tbnw=128&amp;prev=/images?q=y%C3%B6netici&amp;gbv=2&amp;svnum=10&amp;hl=tr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images.google.com.tr/imgres?imgurl=http://www.atlasmobidik.com/test/00277/imperiaflex_0_0_1.jpg&amp;imgrefurl=http://www.atlasmobidik.com/test/00277/&amp;h=252&amp;w=256&amp;sz=11&amp;hl=tr&amp;start=14&amp;tbnid=aXRGt760bqv83M:&amp;tbnh=109&amp;tbnw=111&amp;prev=/images?q=para&amp;gbv=2&amp;svnum=10&amp;hl=t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3.xml"/><Relationship Id="rId5" Type="http://schemas.openxmlformats.org/officeDocument/2006/relationships/image" Target="../media/image16.svg"/><Relationship Id="rId10" Type="http://schemas.microsoft.com/office/2007/relationships/diagramDrawing" Target="../diagrams/drawing3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620F7F-F3D0-486D-9AA8-DBC20F9C5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407" y="1044250"/>
            <a:ext cx="9841575" cy="2646007"/>
          </a:xfrm>
        </p:spPr>
        <p:txBody>
          <a:bodyPr>
            <a:normAutofit/>
          </a:bodyPr>
          <a:lstStyle/>
          <a:p>
            <a:pPr algn="ctr"/>
            <a:r>
              <a:rPr lang="tr-TR" sz="6000" dirty="0"/>
              <a:t>Hangi Alanı Seçeceğimizle İlgili Kararlarımızda Neler Etkili Olur?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BD5C46-5EEE-4464-BC01-656E6F45A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407" y="4058557"/>
            <a:ext cx="9841575" cy="1906814"/>
          </a:xfrm>
        </p:spPr>
        <p:txBody>
          <a:bodyPr>
            <a:norm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7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1A8CDCA-EC58-40B4-9F17-A7B613A32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 11">
            <a:extLst>
              <a:ext uri="{FF2B5EF4-FFF2-40B4-BE49-F238E27FC236}">
                <a16:creationId xmlns:a16="http://schemas.microsoft.com/office/drawing/2014/main" xmlns="" id="{DBC44137-B240-488D-B88F-9D266FACAA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xmlns="" id="{70FFA344-365C-4944-848F-8B966C335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xmlns="" id="{D73EBEE6-2E8A-47F3-ADCA-5C0A95C363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xmlns="" id="{47525714-3E1C-46F0-A17D-D3BE3D221F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8" name="5-Point Star 24">
            <a:extLst>
              <a:ext uri="{FF2B5EF4-FFF2-40B4-BE49-F238E27FC236}">
                <a16:creationId xmlns:a16="http://schemas.microsoft.com/office/drawing/2014/main" xmlns="" id="{B178D758-A5E1-416F-9966-F71730470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B28D430-56EA-45B9-8632-927BEBF02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xmlns="" id="{A601F395-3079-4179-84BA-6654D9F82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E87CD-B69B-4B98-99AB-87278EA6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1044250"/>
            <a:ext cx="6684266" cy="44312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>
                <a:solidFill>
                  <a:schemeClr val="accent1"/>
                </a:solidFill>
              </a:rPr>
              <a:t>Değer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41F823-DA71-45AC-B94A-5E4006288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249" y="1044250"/>
            <a:ext cx="2775192" cy="44312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BİR MESLEKTE ÖNEMLİ OLAN NOKTALAR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5-Point Star 24">
            <a:extLst>
              <a:ext uri="{FF2B5EF4-FFF2-40B4-BE49-F238E27FC236}">
                <a16:creationId xmlns:a16="http://schemas.microsoft.com/office/drawing/2014/main" xmlns="" id="{E3020E19-18D1-4E9B-A91C-D364DCCD3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96131" y="3133560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9931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C90836-5ADB-4D63-A39D-D9BC0E10B4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C076BC1-44A9-43BA-9FA0-93D9F5636F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10EBC408-9E16-4483-93FA-BB4E0D06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DAA8918-7760-46BA-B19F-9818085CB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EF1A7-3C29-4FD6-93DF-C73C956C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tr-TR" sz="4800">
                <a:solidFill>
                  <a:srgbClr val="FFFFFF"/>
                </a:solidFill>
              </a:rPr>
              <a:t>Kişilik Özellikleri</a:t>
            </a:r>
            <a:endParaRPr lang="en-US" sz="48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1C99CA0-6CCB-4003-9F72-AC5B0F0D5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0507423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59152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9D2FF5-C78D-4D0F-A2C2-55D9A33B0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DABCD50-2A43-4A08-8C91-7149DE0568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0B66C21B-84DF-40D9-824D-29F01DB171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607EC9A-1A49-428D-BC58-912B66DEC2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BF26FA-9DFE-4E66-9284-261D76C7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Sosyal, Politik ve Ekonomik Özellikler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96659B-93A5-47FB-8E47-12DDCA327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r>
              <a:rPr lang="tr-TR" dirty="0" err="1"/>
              <a:t>Sosyo</a:t>
            </a:r>
            <a:r>
              <a:rPr lang="tr-TR" dirty="0"/>
              <a:t>-ekonomik düzey</a:t>
            </a:r>
          </a:p>
          <a:p>
            <a:r>
              <a:rPr lang="tr-TR" dirty="0"/>
              <a:t>Aile</a:t>
            </a:r>
          </a:p>
          <a:p>
            <a:r>
              <a:rPr lang="tr-TR" dirty="0"/>
              <a:t>Politik yapı</a:t>
            </a:r>
          </a:p>
          <a:p>
            <a:r>
              <a:rPr lang="tr-TR" dirty="0"/>
              <a:t>Teknolojik değişiklikler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051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06929B-8A21-420E-B570-8C6D796B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285751"/>
            <a:ext cx="8183562" cy="1050925"/>
          </a:xfrm>
        </p:spPr>
        <p:txBody>
          <a:bodyPr/>
          <a:lstStyle/>
          <a:p>
            <a:pPr>
              <a:defRPr/>
            </a:pP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  <a:latin typeface="+mn-lt"/>
              </a:rPr>
              <a:t>Ek olarak...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F0D9C5-3236-4E1C-A332-E02D66C55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26" y="1500189"/>
            <a:ext cx="8183563" cy="4187825"/>
          </a:xfrm>
        </p:spPr>
        <p:txBody>
          <a:bodyPr/>
          <a:lstStyle/>
          <a:p>
            <a:pPr eaLnBrk="1" hangingPunct="1"/>
            <a:r>
              <a:rPr lang="tr-TR" altLang="en-US"/>
              <a:t>Başarı (Orta öğretim başarı puanı)</a:t>
            </a:r>
          </a:p>
          <a:p>
            <a:pPr eaLnBrk="1" hangingPunct="1"/>
            <a:r>
              <a:rPr lang="tr-TR" altLang="en-US"/>
              <a:t>Tutumlar (işe, çalışmaya vb.)</a:t>
            </a:r>
          </a:p>
          <a:p>
            <a:pPr eaLnBrk="1" hangingPunct="1"/>
            <a:r>
              <a:rPr lang="tr-TR" altLang="en-US"/>
              <a:t>Kişisel deneyimler, geçmiş yaşantılar</a:t>
            </a:r>
          </a:p>
          <a:p>
            <a:pPr eaLnBrk="1" hangingPunct="1"/>
            <a:r>
              <a:rPr lang="tr-TR" altLang="en-US"/>
              <a:t>Fiziksel özellikler, sağlık koşulları</a:t>
            </a:r>
          </a:p>
          <a:p>
            <a:pPr eaLnBrk="1" hangingPunct="1"/>
            <a:r>
              <a:rPr lang="tr-TR" altLang="en-US"/>
              <a:t>Bireylerin işlerle ya da kendileriyle ilgili inançları</a:t>
            </a:r>
          </a:p>
          <a:p>
            <a:pPr eaLnBrk="1" hangingPunct="1"/>
            <a:r>
              <a:rPr lang="tr-TR" altLang="en-US"/>
              <a:t>Sevilen ya da önem verilen kişiler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en-US">
              <a:latin typeface="Lucida Console" panose="020B0609040504020204" pitchFamily="49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>
              <a:latin typeface="Lucida Console" panose="020B0609040504020204" pitchFamily="49" charset="0"/>
            </a:endParaRP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xmlns="" id="{2F4216A7-3ADC-417B-9DCB-02D0E65CC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4" y="6215064"/>
            <a:ext cx="2224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en-US" sz="1400">
                <a:latin typeface="Lucida Console" panose="020B0609040504020204" pitchFamily="49" charset="0"/>
              </a:rPr>
              <a:t>(Korkut-Owen, 2008)</a:t>
            </a:r>
            <a:endParaRPr lang="en-US" altLang="en-US" sz="1400">
              <a:latin typeface="Lucida Console" panose="020B060904050402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AB58E023-D9A3-4066-87EE-08C2A2AD8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00"/>
              <a:t>BİREYSEL KARİYER YOLCULUĞU İÇİN SONUÇ!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E390DA5B-5FEF-45C7-A12A-37BBEFC92A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541" name="Picture 7" descr="http://eskyuzme.org/resimler/20030330%20Liseliler%20secmesi/DSCF8953--.jpg">
            <a:extLst>
              <a:ext uri="{FF2B5EF4-FFF2-40B4-BE49-F238E27FC236}">
                <a16:creationId xmlns:a16="http://schemas.microsoft.com/office/drawing/2014/main" xmlns="" id="{801B10F4-E644-4572-B297-342381E92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0707" y="1118714"/>
            <a:ext cx="6557897" cy="336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D6E9E2D4-F97A-4FCB-AE57-83DEA857E4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06592" y="2071048"/>
            <a:ext cx="3076090" cy="2837943"/>
          </a:xfrm>
        </p:spPr>
        <p:txBody>
          <a:bodyPr>
            <a:normAutofit/>
          </a:bodyPr>
          <a:lstStyle/>
          <a:p>
            <a:pPr eaLnBrk="1" hangingPunct="1"/>
            <a:endParaRPr lang="tr-TR" altLang="en-US"/>
          </a:p>
          <a:p>
            <a:pPr eaLnBrk="1" hangingPunct="1"/>
            <a:r>
              <a:rPr lang="tr-TR" altLang="en-US"/>
              <a:t>Bireylerin kariyer gelişimini etkileyen pek çok etmen  vardır ve her birimizde etkili farklı unsurlar olabilir..</a:t>
            </a:r>
          </a:p>
          <a:p>
            <a:pPr eaLnBrk="1" hangingPunct="1"/>
            <a:endParaRPr lang="tr-TR" altLang="en-US"/>
          </a:p>
        </p:txBody>
      </p:sp>
      <p:sp>
        <p:nvSpPr>
          <p:cNvPr id="7" name="5 Slayt Numarası Yer Tutucusu">
            <a:extLst>
              <a:ext uri="{FF2B5EF4-FFF2-40B4-BE49-F238E27FC236}">
                <a16:creationId xmlns:a16="http://schemas.microsoft.com/office/drawing/2014/main" xmlns="" id="{72406507-0F1E-4E26-9A43-AAA7938D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86F0F8D3-9452-4875-B164-9C6B3103671E}" type="slidenum">
              <a:rPr lang="tr-TR" altLang="en-US" sz="27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tr-TR" altLang="en-US" sz="2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DE2A3-94D2-4B1B-889C-D36EEAA1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400" dirty="0">
                <a:solidFill>
                  <a:srgbClr val="FFFFFF"/>
                </a:solidFill>
                <a:latin typeface="Lucida Console" pitchFamily="49" charset="0"/>
              </a:rPr>
              <a:t>Yararlanılan Kaynaklar</a:t>
            </a:r>
            <a:endParaRPr lang="en-US" sz="3400" dirty="0">
              <a:solidFill>
                <a:srgbClr val="FFFFFF"/>
              </a:solidFill>
              <a:latin typeface="Lucida Console" pitchFamily="49" charset="0"/>
            </a:endParaRP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xmlns="" id="{59959CD2-9761-4D43-B4C8-B1EAD308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tr-TR" altLang="en-US" sz="1400" dirty="0" err="1"/>
              <a:t>Chapman</a:t>
            </a:r>
            <a:r>
              <a:rPr lang="tr-TR" altLang="en-US" sz="1400" dirty="0"/>
              <a:t>, D. W. (1981). A model of </a:t>
            </a:r>
            <a:r>
              <a:rPr lang="tr-TR" altLang="en-US" sz="1400" dirty="0" err="1"/>
              <a:t>student</a:t>
            </a:r>
            <a:r>
              <a:rPr lang="tr-TR" altLang="en-US" sz="1400" dirty="0"/>
              <a:t> </a:t>
            </a:r>
            <a:r>
              <a:rPr lang="tr-TR" altLang="en-US" sz="1400" dirty="0" err="1"/>
              <a:t>college</a:t>
            </a:r>
            <a:r>
              <a:rPr lang="tr-TR" altLang="en-US" sz="1400" dirty="0"/>
              <a:t> </a:t>
            </a:r>
            <a:r>
              <a:rPr lang="tr-TR" altLang="en-US" sz="1400" dirty="0" err="1"/>
              <a:t>choice</a:t>
            </a:r>
            <a:r>
              <a:rPr lang="tr-TR" altLang="en-US" sz="1400" dirty="0"/>
              <a:t>. </a:t>
            </a:r>
            <a:r>
              <a:rPr lang="tr-TR" altLang="en-US" sz="1400" i="1" dirty="0" err="1"/>
              <a:t>The</a:t>
            </a:r>
            <a:r>
              <a:rPr lang="tr-TR" altLang="en-US" sz="1400" i="1" dirty="0"/>
              <a:t> </a:t>
            </a:r>
            <a:r>
              <a:rPr lang="tr-TR" altLang="en-US" sz="1400" i="1" dirty="0" err="1"/>
              <a:t>Journal</a:t>
            </a:r>
            <a:r>
              <a:rPr lang="tr-TR" altLang="en-US" sz="1400" i="1" dirty="0"/>
              <a:t> of </a:t>
            </a:r>
            <a:r>
              <a:rPr lang="tr-TR" altLang="en-US" sz="1400" i="1" dirty="0" err="1"/>
              <a:t>Higher</a:t>
            </a:r>
            <a:r>
              <a:rPr lang="tr-TR" altLang="en-US" sz="1400" i="1" dirty="0"/>
              <a:t> </a:t>
            </a:r>
            <a:r>
              <a:rPr lang="tr-TR" altLang="en-US" sz="1400" i="1" dirty="0" err="1"/>
              <a:t>Education</a:t>
            </a:r>
            <a:r>
              <a:rPr lang="tr-TR" altLang="en-US" sz="1400" i="1" dirty="0"/>
              <a:t>, 52 (5),</a:t>
            </a:r>
            <a:r>
              <a:rPr lang="tr-TR" altLang="en-US" sz="1400" dirty="0"/>
              <a:t> 490-505.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tr-TR" altLang="en-US" sz="1400" dirty="0"/>
              <a:t>Hamamcı, Z. (2005). </a:t>
            </a:r>
            <a:r>
              <a:rPr lang="tr-TR" altLang="en-US" sz="1400" i="1" dirty="0"/>
              <a:t>Çocuğunuzun Meslek Gelişimine Nasıl Yardımcı Olabilirsiniz? Anne Baba El Kitabı</a:t>
            </a:r>
            <a:r>
              <a:rPr lang="tr-TR" altLang="en-US" sz="1400" dirty="0"/>
              <a:t>. Ankara: Nobel Yayın Dağıtım.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tr-TR" altLang="en-US" sz="1400" dirty="0"/>
              <a:t>Gerçek, N. ve Pişkin, M. (2008).  </a:t>
            </a:r>
            <a:r>
              <a:rPr lang="tr-TR" altLang="en-US" sz="1400" dirty="0" err="1"/>
              <a:t>Career</a:t>
            </a:r>
            <a:r>
              <a:rPr lang="tr-TR" altLang="en-US" sz="1400" dirty="0"/>
              <a:t> </a:t>
            </a:r>
            <a:r>
              <a:rPr lang="tr-TR" altLang="en-US" sz="1400" dirty="0" err="1"/>
              <a:t>values</a:t>
            </a:r>
            <a:r>
              <a:rPr lang="tr-TR" altLang="en-US" sz="1400" dirty="0"/>
              <a:t> of </a:t>
            </a:r>
            <a:r>
              <a:rPr lang="tr-TR" altLang="en-US" sz="1400" dirty="0" err="1"/>
              <a:t>university</a:t>
            </a:r>
            <a:r>
              <a:rPr lang="tr-TR" altLang="en-US" sz="1400" dirty="0"/>
              <a:t> </a:t>
            </a:r>
            <a:r>
              <a:rPr lang="tr-TR" altLang="en-US" sz="1400" dirty="0" err="1"/>
              <a:t>students</a:t>
            </a:r>
            <a:r>
              <a:rPr lang="tr-TR" altLang="en-US" sz="1400" dirty="0"/>
              <a:t>. </a:t>
            </a:r>
            <a:r>
              <a:rPr lang="tr-TR" altLang="en-US" sz="1400" dirty="0" err="1"/>
              <a:t>Counseling</a:t>
            </a:r>
            <a:r>
              <a:rPr lang="tr-TR" altLang="en-US" sz="1400" dirty="0"/>
              <a:t> </a:t>
            </a:r>
            <a:r>
              <a:rPr lang="tr-TR" altLang="en-US" sz="1400" dirty="0" err="1"/>
              <a:t>international</a:t>
            </a:r>
            <a:r>
              <a:rPr lang="tr-TR" altLang="en-US" sz="1400" dirty="0"/>
              <a:t>  </a:t>
            </a:r>
            <a:r>
              <a:rPr lang="tr-TR" altLang="en-US" sz="1400" dirty="0" err="1"/>
              <a:t>perspective</a:t>
            </a:r>
            <a:r>
              <a:rPr lang="tr-TR" altLang="en-US" sz="1400" dirty="0"/>
              <a:t>: Global </a:t>
            </a:r>
            <a:r>
              <a:rPr lang="tr-TR" altLang="en-US" sz="1400" dirty="0" err="1"/>
              <a:t>demands</a:t>
            </a:r>
            <a:r>
              <a:rPr lang="tr-TR" altLang="en-US" sz="1400" dirty="0"/>
              <a:t> </a:t>
            </a:r>
            <a:r>
              <a:rPr lang="tr-TR" altLang="en-US" sz="1400" dirty="0" err="1"/>
              <a:t>and</a:t>
            </a:r>
            <a:r>
              <a:rPr lang="tr-TR" altLang="en-US" sz="1400" dirty="0"/>
              <a:t> </a:t>
            </a:r>
            <a:r>
              <a:rPr lang="tr-TR" altLang="en-US" sz="1400" dirty="0" err="1"/>
              <a:t>local</a:t>
            </a:r>
            <a:r>
              <a:rPr lang="tr-TR" altLang="en-US" sz="1400" dirty="0"/>
              <a:t> </a:t>
            </a:r>
            <a:r>
              <a:rPr lang="tr-TR" altLang="en-US" sz="1400" dirty="0" err="1"/>
              <a:t>needs</a:t>
            </a:r>
            <a:r>
              <a:rPr lang="tr-TR" altLang="en-US" sz="1400" dirty="0"/>
              <a:t>. 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tr-TR" altLang="en-US" sz="1400" dirty="0"/>
              <a:t>Korkut </a:t>
            </a:r>
            <a:r>
              <a:rPr lang="tr-TR" altLang="en-US" sz="1400" dirty="0" err="1"/>
              <a:t>Owen</a:t>
            </a:r>
            <a:r>
              <a:rPr lang="tr-TR" altLang="en-US" sz="1400" dirty="0"/>
              <a:t>, F. (2008). Mesleki Seçimleri Etkileyen Ana Etmenler, (R. Özyürek </a:t>
            </a:r>
            <a:r>
              <a:rPr lang="tr-TR" altLang="en-US" sz="1400" dirty="0" err="1"/>
              <a:t>Ed</a:t>
            </a:r>
            <a:r>
              <a:rPr lang="tr-TR" altLang="en-US" sz="1400" dirty="0"/>
              <a:t>). </a:t>
            </a:r>
            <a:r>
              <a:rPr lang="tr-TR" altLang="en-US" sz="1400" i="1" dirty="0"/>
              <a:t>Kariyer Yolculuğu</a:t>
            </a:r>
            <a:r>
              <a:rPr lang="tr-TR" altLang="en-US" sz="1400" dirty="0"/>
              <a:t>, (ss.1-23), Ankara: Ulusal Ajans.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tr-TR" altLang="en-US" sz="1400" dirty="0"/>
              <a:t>Kuzgun, Y. (2000). Meslek Danışmanlığı: Kuramlar Uygulamalar. Ankara: Nobel Yayın Dağıtım.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tr-TR" altLang="en-US" sz="1400" dirty="0"/>
              <a:t>Kuzgun, Y. (2009). Meslek Rehberliği ve Danışmanlığına Giriş. Ankara: Nobel Yayın Dağıtım.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en-US" sz="1400" dirty="0">
              <a:latin typeface="Lucida Console" panose="020B0609040504020204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Başlık">
            <a:extLst>
              <a:ext uri="{FF2B5EF4-FFF2-40B4-BE49-F238E27FC236}">
                <a16:creationId xmlns:a16="http://schemas.microsoft.com/office/drawing/2014/main" xmlns="" id="{4DA1DD50-82CD-40BD-A59D-251CF707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85800"/>
            <a:ext cx="4654297" cy="48469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dirty="0">
                <a:solidFill>
                  <a:srgbClr val="FFFFFF"/>
                </a:solidFill>
                <a:latin typeface="Lucida Console" pitchFamily="49" charset="0"/>
              </a:rPr>
              <a:t>Yararlanılan Kaynaklar</a:t>
            </a:r>
            <a:endParaRPr lang="tr-TR" sz="3600" dirty="0">
              <a:solidFill>
                <a:srgbClr val="FFFFFF"/>
              </a:solidFill>
            </a:endParaRP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xmlns="" id="{BA93E47D-4F85-4E5E-BEE9-861BCAF2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pPr marL="547688" indent="-411163">
              <a:lnSpc>
                <a:spcPct val="11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r-TR" altLang="en-US" sz="1300" dirty="0"/>
              <a:t>Kuzgun, Y., </a:t>
            </a:r>
            <a:r>
              <a:rPr lang="tr-TR" altLang="en-US" sz="1300" dirty="0" err="1"/>
              <a:t>Bacanlı</a:t>
            </a:r>
            <a:r>
              <a:rPr lang="tr-TR" altLang="en-US" sz="1300" dirty="0"/>
              <a:t>, F. (2011). </a:t>
            </a:r>
            <a:r>
              <a:rPr lang="tr-TR" altLang="en-US" sz="1300" i="1" dirty="0"/>
              <a:t>Rehberlik ve Psikolojik Danışmada Kullanılan Ölçme Araçları ve Programları Dizisi Meslek İnceleme Kılavuzu.</a:t>
            </a:r>
            <a:r>
              <a:rPr lang="tr-TR" altLang="en-US" sz="1300" dirty="0"/>
              <a:t> (3. Baskı). Ankara: Nobel Yayın Dağıtım.</a:t>
            </a:r>
          </a:p>
          <a:p>
            <a:pPr marL="547688" indent="-411163">
              <a:lnSpc>
                <a:spcPct val="11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r-TR" altLang="en-US" sz="1300" dirty="0"/>
              <a:t>Özyürek, R. (2013). </a:t>
            </a:r>
            <a:r>
              <a:rPr lang="tr-TR" altLang="en-US" sz="1300" i="1" dirty="0"/>
              <a:t>Kariyer Psikolojik Danışmanlığı Kuramları  Çocuk ve Ergenler İçin Kariyer Rehberliği Uygulamaları. </a:t>
            </a:r>
            <a:r>
              <a:rPr lang="tr-TR" altLang="en-US" sz="1300" dirty="0"/>
              <a:t>Ankara</a:t>
            </a:r>
            <a:r>
              <a:rPr lang="tr-TR" altLang="en-US" sz="1300" i="1" dirty="0"/>
              <a:t>: </a:t>
            </a:r>
            <a:r>
              <a:rPr lang="tr-TR" altLang="en-US" sz="1300" dirty="0"/>
              <a:t>Nobel Kitapevi. </a:t>
            </a:r>
          </a:p>
          <a:p>
            <a:pPr marL="547688" indent="-411163">
              <a:lnSpc>
                <a:spcPct val="11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r-TR" altLang="en-US" sz="1300" dirty="0" err="1"/>
              <a:t>Perna</a:t>
            </a:r>
            <a:r>
              <a:rPr lang="tr-TR" altLang="en-US" sz="1300" dirty="0"/>
              <a:t>, L.W. (2006). </a:t>
            </a:r>
            <a:r>
              <a:rPr lang="tr-TR" altLang="en-US" sz="1300" dirty="0" err="1"/>
              <a:t>Studying</a:t>
            </a:r>
            <a:r>
              <a:rPr lang="tr-TR" altLang="en-US" sz="1300" dirty="0"/>
              <a:t> </a:t>
            </a:r>
            <a:r>
              <a:rPr lang="tr-TR" altLang="en-US" sz="1300" dirty="0" err="1"/>
              <a:t>college</a:t>
            </a:r>
            <a:r>
              <a:rPr lang="tr-TR" altLang="en-US" sz="1300" dirty="0"/>
              <a:t> </a:t>
            </a:r>
            <a:r>
              <a:rPr lang="tr-TR" altLang="en-US" sz="1300" dirty="0" err="1"/>
              <a:t>access</a:t>
            </a:r>
            <a:r>
              <a:rPr lang="tr-TR" altLang="en-US" sz="1300" dirty="0"/>
              <a:t> </a:t>
            </a:r>
            <a:r>
              <a:rPr lang="tr-TR" altLang="en-US" sz="1300" dirty="0" err="1"/>
              <a:t>and</a:t>
            </a:r>
            <a:r>
              <a:rPr lang="tr-TR" altLang="en-US" sz="1300" dirty="0"/>
              <a:t> </a:t>
            </a:r>
            <a:r>
              <a:rPr lang="tr-TR" altLang="en-US" sz="1300" dirty="0" err="1"/>
              <a:t>choice</a:t>
            </a:r>
            <a:r>
              <a:rPr lang="tr-TR" altLang="en-US" sz="1300" dirty="0"/>
              <a:t>: A </a:t>
            </a:r>
            <a:r>
              <a:rPr lang="tr-TR" altLang="en-US" sz="1300" dirty="0" err="1"/>
              <a:t>proposed</a:t>
            </a:r>
            <a:r>
              <a:rPr lang="tr-TR" altLang="en-US" sz="1300" dirty="0"/>
              <a:t> </a:t>
            </a:r>
            <a:r>
              <a:rPr lang="tr-TR" altLang="en-US" sz="1300" dirty="0" err="1"/>
              <a:t>conceptual</a:t>
            </a:r>
            <a:r>
              <a:rPr lang="tr-TR" altLang="en-US" sz="1300" dirty="0"/>
              <a:t> model. J. Smart (Ed.), </a:t>
            </a:r>
            <a:r>
              <a:rPr lang="tr-TR" altLang="en-US" sz="1300" dirty="0" err="1"/>
              <a:t>Higher</a:t>
            </a:r>
            <a:r>
              <a:rPr lang="tr-TR" altLang="en-US" sz="1300" dirty="0"/>
              <a:t> </a:t>
            </a:r>
            <a:r>
              <a:rPr lang="tr-TR" altLang="en-US" sz="1300" dirty="0" err="1"/>
              <a:t>education</a:t>
            </a:r>
            <a:r>
              <a:rPr lang="tr-TR" altLang="en-US" sz="1300" dirty="0"/>
              <a:t>: </a:t>
            </a:r>
            <a:r>
              <a:rPr lang="tr-TR" altLang="en-US" sz="1300" dirty="0" err="1"/>
              <a:t>Handbook</a:t>
            </a:r>
            <a:r>
              <a:rPr lang="tr-TR" altLang="en-US" sz="1300" dirty="0"/>
              <a:t> of </a:t>
            </a:r>
            <a:r>
              <a:rPr lang="tr-TR" altLang="en-US" sz="1300" dirty="0" err="1"/>
              <a:t>theory</a:t>
            </a:r>
            <a:r>
              <a:rPr lang="tr-TR" altLang="en-US" sz="1300" dirty="0"/>
              <a:t> </a:t>
            </a:r>
            <a:r>
              <a:rPr lang="tr-TR" altLang="en-US" sz="1300" dirty="0" err="1"/>
              <a:t>and</a:t>
            </a:r>
            <a:r>
              <a:rPr lang="tr-TR" altLang="en-US" sz="1300" dirty="0"/>
              <a:t> </a:t>
            </a:r>
            <a:r>
              <a:rPr lang="tr-TR" altLang="en-US" sz="1300" dirty="0" err="1"/>
              <a:t>research</a:t>
            </a:r>
            <a:r>
              <a:rPr lang="tr-TR" altLang="en-US" sz="1300" dirty="0"/>
              <a:t> (21, s. 99-157). Dordrecht: </a:t>
            </a:r>
            <a:r>
              <a:rPr lang="tr-TR" altLang="en-US" sz="1300" dirty="0" err="1"/>
              <a:t>Springer</a:t>
            </a:r>
            <a:r>
              <a:rPr lang="tr-TR" altLang="en-US" sz="1300" dirty="0"/>
              <a:t>.</a:t>
            </a:r>
          </a:p>
          <a:p>
            <a:pPr marL="547688" indent="-411163">
              <a:lnSpc>
                <a:spcPct val="11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altLang="en-US" sz="1300" dirty="0" err="1"/>
              <a:t>Pişkin</a:t>
            </a:r>
            <a:r>
              <a:rPr lang="en-US" altLang="en-US" sz="1300" dirty="0"/>
              <a:t>, M. (2011). </a:t>
            </a:r>
            <a:r>
              <a:rPr lang="en-US" altLang="en-US" sz="1300" dirty="0" err="1"/>
              <a:t>Kariyer</a:t>
            </a:r>
            <a:r>
              <a:rPr lang="en-US" altLang="en-US" sz="1300" dirty="0"/>
              <a:t> </a:t>
            </a:r>
            <a:r>
              <a:rPr lang="en-US" altLang="en-US" sz="1300" dirty="0" err="1"/>
              <a:t>Gelişim</a:t>
            </a:r>
            <a:r>
              <a:rPr lang="en-US" altLang="en-US" sz="1300" dirty="0"/>
              <a:t> </a:t>
            </a:r>
            <a:r>
              <a:rPr lang="en-US" altLang="en-US" sz="1300" dirty="0" err="1"/>
              <a:t>Sürecini</a:t>
            </a:r>
            <a:r>
              <a:rPr lang="en-US" altLang="en-US" sz="1300" dirty="0"/>
              <a:t> </a:t>
            </a:r>
            <a:r>
              <a:rPr lang="en-US" altLang="en-US" sz="1300" dirty="0" err="1"/>
              <a:t>Etkileyen</a:t>
            </a:r>
            <a:r>
              <a:rPr lang="en-US" altLang="en-US" sz="1300" dirty="0"/>
              <a:t> </a:t>
            </a:r>
            <a:r>
              <a:rPr lang="en-US" altLang="en-US" sz="1300" dirty="0" err="1"/>
              <a:t>Faktörler</a:t>
            </a:r>
            <a:r>
              <a:rPr lang="en-US" altLang="en-US" sz="1300" dirty="0"/>
              <a:t>, (B. </a:t>
            </a:r>
            <a:r>
              <a:rPr lang="en-US" altLang="en-US" sz="1300" dirty="0" err="1"/>
              <a:t>Yeşilyaprak</a:t>
            </a:r>
            <a:r>
              <a:rPr lang="en-US" altLang="en-US" sz="1300" dirty="0"/>
              <a:t> Ed.). </a:t>
            </a:r>
            <a:r>
              <a:rPr lang="tr-TR" altLang="en-US" sz="1300" i="1" dirty="0"/>
              <a:t>Mesleki Rehberlik ve Kariyer Danışmanlığı Kuramdan Uygulamaya, (</a:t>
            </a:r>
            <a:r>
              <a:rPr lang="tr-TR" altLang="en-US" sz="1300" i="1" dirty="0" err="1"/>
              <a:t>ss</a:t>
            </a:r>
            <a:r>
              <a:rPr lang="tr-TR" altLang="en-US" sz="1300" i="1" dirty="0"/>
              <a:t>. 44-74), </a:t>
            </a:r>
            <a:r>
              <a:rPr lang="tr-TR" altLang="en-US" sz="1300" dirty="0"/>
              <a:t>Ankara: </a:t>
            </a:r>
            <a:r>
              <a:rPr lang="tr-TR" altLang="en-US" sz="1300" dirty="0" err="1"/>
              <a:t>Pegem</a:t>
            </a:r>
            <a:r>
              <a:rPr lang="tr-TR" altLang="en-US" sz="1300" dirty="0"/>
              <a:t> Akademi.</a:t>
            </a:r>
          </a:p>
          <a:p>
            <a:pPr marL="547688" indent="-411163">
              <a:lnSpc>
                <a:spcPct val="11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r-TR" altLang="en-US" sz="1300" dirty="0" err="1"/>
              <a:t>Raposo</a:t>
            </a:r>
            <a:r>
              <a:rPr lang="tr-TR" altLang="en-US" sz="1300" dirty="0"/>
              <a:t>, M. &amp; </a:t>
            </a:r>
            <a:r>
              <a:rPr lang="tr-TR" altLang="en-US" sz="1300" dirty="0" err="1"/>
              <a:t>Alves</a:t>
            </a:r>
            <a:r>
              <a:rPr lang="tr-TR" altLang="en-US" sz="1300" dirty="0"/>
              <a:t>, H. (2007). A model of </a:t>
            </a:r>
            <a:r>
              <a:rPr lang="tr-TR" altLang="en-US" sz="1300" dirty="0" err="1"/>
              <a:t>university</a:t>
            </a:r>
            <a:r>
              <a:rPr lang="tr-TR" altLang="en-US" sz="1300" dirty="0"/>
              <a:t> </a:t>
            </a:r>
            <a:r>
              <a:rPr lang="tr-TR" altLang="en-US" sz="1300" dirty="0" err="1"/>
              <a:t>choice</a:t>
            </a:r>
            <a:r>
              <a:rPr lang="tr-TR" altLang="en-US" sz="1300" dirty="0"/>
              <a:t>: An </a:t>
            </a:r>
            <a:r>
              <a:rPr lang="tr-TR" altLang="en-US" sz="1300" dirty="0" err="1"/>
              <a:t>exploratory</a:t>
            </a:r>
            <a:r>
              <a:rPr lang="tr-TR" altLang="en-US" sz="1300" dirty="0"/>
              <a:t> </a:t>
            </a:r>
            <a:r>
              <a:rPr lang="tr-TR" altLang="en-US" sz="1300" dirty="0" err="1"/>
              <a:t>approach</a:t>
            </a:r>
            <a:r>
              <a:rPr lang="tr-TR" altLang="en-US" sz="1300" dirty="0"/>
              <a:t>. Erişim: 25 Mart 2013, MPRA </a:t>
            </a:r>
            <a:r>
              <a:rPr lang="tr-TR" altLang="en-US" sz="1300" dirty="0" err="1"/>
              <a:t>Paper</a:t>
            </a:r>
            <a:r>
              <a:rPr lang="tr-TR" altLang="en-US" sz="1300" dirty="0"/>
              <a:t> Ağ Sitesi: http://mpra.ub.uni-muenchen.de/5523.</a:t>
            </a:r>
          </a:p>
          <a:p>
            <a:pPr marL="547688" indent="-411163">
              <a:lnSpc>
                <a:spcPct val="11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r-TR" altLang="en-US" sz="1300" dirty="0" err="1"/>
              <a:t>Savickas</a:t>
            </a:r>
            <a:r>
              <a:rPr lang="tr-TR" altLang="en-US" sz="1300" dirty="0"/>
              <a:t>, M. L. (1991). </a:t>
            </a:r>
            <a:r>
              <a:rPr lang="tr-TR" altLang="en-US" sz="1300" dirty="0" err="1"/>
              <a:t>The</a:t>
            </a:r>
            <a:r>
              <a:rPr lang="tr-TR" altLang="en-US" sz="1300" dirty="0"/>
              <a:t> </a:t>
            </a:r>
            <a:r>
              <a:rPr lang="tr-TR" altLang="en-US" sz="1300" dirty="0" err="1"/>
              <a:t>meaning</a:t>
            </a:r>
            <a:r>
              <a:rPr lang="tr-TR" altLang="en-US" sz="1300" dirty="0"/>
              <a:t> of </a:t>
            </a:r>
            <a:r>
              <a:rPr lang="tr-TR" altLang="en-US" sz="1300" dirty="0" err="1"/>
              <a:t>work</a:t>
            </a:r>
            <a:r>
              <a:rPr lang="tr-TR" altLang="en-US" sz="1300" dirty="0"/>
              <a:t> </a:t>
            </a:r>
            <a:r>
              <a:rPr lang="tr-TR" altLang="en-US" sz="1300" dirty="0" err="1"/>
              <a:t>and</a:t>
            </a:r>
            <a:r>
              <a:rPr lang="tr-TR" altLang="en-US" sz="1300" dirty="0"/>
              <a:t> </a:t>
            </a:r>
            <a:r>
              <a:rPr lang="tr-TR" altLang="en-US" sz="1300" dirty="0" err="1"/>
              <a:t>love</a:t>
            </a:r>
            <a:r>
              <a:rPr lang="tr-TR" altLang="en-US" sz="1300" dirty="0"/>
              <a:t>: </a:t>
            </a:r>
            <a:r>
              <a:rPr lang="tr-TR" altLang="en-US" sz="1300" dirty="0" err="1"/>
              <a:t>Career</a:t>
            </a:r>
            <a:r>
              <a:rPr lang="tr-TR" altLang="en-US" sz="1300" dirty="0"/>
              <a:t> </a:t>
            </a:r>
            <a:r>
              <a:rPr lang="tr-TR" altLang="en-US" sz="1300" dirty="0" err="1"/>
              <a:t>issues</a:t>
            </a:r>
            <a:r>
              <a:rPr lang="tr-TR" altLang="en-US" sz="1300" dirty="0"/>
              <a:t> </a:t>
            </a:r>
            <a:r>
              <a:rPr lang="tr-TR" altLang="en-US" sz="1300" dirty="0" err="1"/>
              <a:t>and</a:t>
            </a:r>
            <a:r>
              <a:rPr lang="tr-TR" altLang="en-US" sz="1300" dirty="0"/>
              <a:t> </a:t>
            </a:r>
            <a:r>
              <a:rPr lang="tr-TR" altLang="en-US" sz="1300" dirty="0" err="1"/>
              <a:t>interventions</a:t>
            </a:r>
            <a:r>
              <a:rPr lang="tr-TR" altLang="en-US" sz="1300" dirty="0"/>
              <a:t>. </a:t>
            </a:r>
            <a:r>
              <a:rPr lang="tr-TR" altLang="en-US" sz="1300" i="1" dirty="0" err="1"/>
              <a:t>Career</a:t>
            </a:r>
            <a:r>
              <a:rPr lang="tr-TR" altLang="en-US" sz="1300" i="1" dirty="0"/>
              <a:t> Development </a:t>
            </a:r>
            <a:r>
              <a:rPr lang="tr-TR" altLang="en-US" sz="1300" i="1" dirty="0" err="1"/>
              <a:t>Quarterly</a:t>
            </a:r>
            <a:r>
              <a:rPr lang="tr-TR" altLang="en-US" sz="1300" i="1" dirty="0"/>
              <a:t>, 39</a:t>
            </a:r>
            <a:r>
              <a:rPr lang="tr-TR" altLang="en-US" sz="1300" dirty="0"/>
              <a:t>, 315-324.</a:t>
            </a:r>
          </a:p>
          <a:p>
            <a:pPr marL="547688" indent="-411163">
              <a:lnSpc>
                <a:spcPct val="110000"/>
              </a:lnSpc>
              <a:buClr>
                <a:srgbClr val="000000"/>
              </a:buClr>
              <a:buFont typeface="Wingdings 2" panose="05020102010507070707" pitchFamily="18" charset="2"/>
              <a:buChar char=""/>
            </a:pPr>
            <a:endParaRPr lang="tr-TR" alt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Başlık">
            <a:extLst>
              <a:ext uri="{FF2B5EF4-FFF2-40B4-BE49-F238E27FC236}">
                <a16:creationId xmlns:a16="http://schemas.microsoft.com/office/drawing/2014/main" xmlns="" id="{558F5BD7-B2B4-434D-8CF6-F5BFB027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4654296" cy="48469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400" dirty="0">
                <a:solidFill>
                  <a:srgbClr val="FFFFFF"/>
                </a:solidFill>
                <a:latin typeface="Lucida Console" pitchFamily="49" charset="0"/>
              </a:rPr>
              <a:t>Yararlanılan Kaynaklar</a:t>
            </a:r>
            <a:endParaRPr lang="tr-TR" sz="3400" dirty="0">
              <a:solidFill>
                <a:srgbClr val="FFFFFF"/>
              </a:solidFill>
            </a:endParaRP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xmlns="" id="{099B0034-ED33-4691-8DEF-BEB274301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pPr marL="547688" indent="-411163">
              <a:lnSpc>
                <a:spcPct val="11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r-TR" altLang="en-US" sz="1900" dirty="0" err="1"/>
              <a:t>Super</a:t>
            </a:r>
            <a:r>
              <a:rPr lang="tr-TR" altLang="en-US" sz="1900" dirty="0"/>
              <a:t>, D., E. (1957). </a:t>
            </a:r>
            <a:r>
              <a:rPr lang="tr-TR" altLang="en-US" sz="1900" i="1" dirty="0" err="1"/>
              <a:t>The</a:t>
            </a:r>
            <a:r>
              <a:rPr lang="tr-TR" altLang="en-US" sz="1900" i="1" dirty="0"/>
              <a:t> </a:t>
            </a:r>
            <a:r>
              <a:rPr lang="tr-TR" altLang="en-US" sz="1900" i="1" dirty="0" err="1"/>
              <a:t>psychology</a:t>
            </a:r>
            <a:r>
              <a:rPr lang="tr-TR" altLang="en-US" sz="1900" i="1" dirty="0"/>
              <a:t> of </a:t>
            </a:r>
            <a:r>
              <a:rPr lang="tr-TR" altLang="en-US" sz="1900" i="1" dirty="0" err="1"/>
              <a:t>careers</a:t>
            </a:r>
            <a:r>
              <a:rPr lang="tr-TR" altLang="en-US" sz="1900" i="1" dirty="0"/>
              <a:t>.</a:t>
            </a:r>
            <a:r>
              <a:rPr lang="tr-TR" altLang="en-US" sz="1900" dirty="0"/>
              <a:t> New York: </a:t>
            </a:r>
            <a:r>
              <a:rPr lang="tr-TR" altLang="en-US" sz="1900" dirty="0" err="1"/>
              <a:t>Harper</a:t>
            </a:r>
            <a:r>
              <a:rPr lang="tr-TR" altLang="en-US" sz="1900" dirty="0"/>
              <a:t> </a:t>
            </a:r>
            <a:r>
              <a:rPr lang="tr-TR" altLang="en-US" sz="1900" dirty="0" err="1"/>
              <a:t>and</a:t>
            </a:r>
            <a:r>
              <a:rPr lang="tr-TR" altLang="en-US" sz="1900" dirty="0"/>
              <a:t> </a:t>
            </a:r>
            <a:r>
              <a:rPr lang="tr-TR" altLang="en-US" sz="1900" dirty="0" err="1"/>
              <a:t>Row</a:t>
            </a:r>
            <a:r>
              <a:rPr lang="tr-TR" altLang="en-US" sz="1900" dirty="0"/>
              <a:t>. </a:t>
            </a:r>
          </a:p>
          <a:p>
            <a:pPr marL="547688" indent="-411163">
              <a:lnSpc>
                <a:spcPct val="11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r-TR" altLang="en-US" sz="1900" dirty="0" err="1"/>
              <a:t>Super</a:t>
            </a:r>
            <a:r>
              <a:rPr lang="tr-TR" altLang="en-US" sz="1900" dirty="0"/>
              <a:t>, D.E. (1990) A Life-</a:t>
            </a:r>
            <a:r>
              <a:rPr lang="tr-TR" altLang="en-US" sz="1900" dirty="0" err="1"/>
              <a:t>Span</a:t>
            </a:r>
            <a:r>
              <a:rPr lang="tr-TR" altLang="en-US" sz="1900" dirty="0"/>
              <a:t>, Life-Space </a:t>
            </a:r>
            <a:r>
              <a:rPr lang="tr-TR" altLang="en-US" sz="1900" dirty="0" err="1"/>
              <a:t>Approach</a:t>
            </a:r>
            <a:r>
              <a:rPr lang="tr-TR" altLang="en-US" sz="1900" dirty="0"/>
              <a:t> </a:t>
            </a:r>
            <a:r>
              <a:rPr lang="tr-TR" altLang="en-US" sz="1900" dirty="0" err="1"/>
              <a:t>to</a:t>
            </a:r>
            <a:r>
              <a:rPr lang="tr-TR" altLang="en-US" sz="1900" dirty="0"/>
              <a:t> </a:t>
            </a:r>
            <a:r>
              <a:rPr lang="tr-TR" altLang="en-US" sz="1900" dirty="0" err="1"/>
              <a:t>Career</a:t>
            </a:r>
            <a:r>
              <a:rPr lang="tr-TR" altLang="en-US" sz="1900" dirty="0"/>
              <a:t> Development. (2nd </a:t>
            </a:r>
            <a:r>
              <a:rPr lang="tr-TR" altLang="en-US" sz="1900" dirty="0" err="1"/>
              <a:t>edt</a:t>
            </a:r>
            <a:r>
              <a:rPr lang="tr-TR" altLang="en-US" sz="1900" dirty="0"/>
              <a:t>.). San Francisco: </a:t>
            </a:r>
            <a:r>
              <a:rPr lang="tr-TR" altLang="en-US" sz="1900" dirty="0" err="1"/>
              <a:t>Jossey-Bass</a:t>
            </a:r>
            <a:r>
              <a:rPr lang="tr-TR" altLang="en-US" sz="1900" dirty="0"/>
              <a:t>. </a:t>
            </a:r>
          </a:p>
          <a:p>
            <a:pPr marL="547688" indent="-411163">
              <a:lnSpc>
                <a:spcPct val="11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r-TR" altLang="en-US" sz="1900" dirty="0" err="1"/>
              <a:t>Tang</a:t>
            </a:r>
            <a:r>
              <a:rPr lang="tr-TR" altLang="en-US" sz="1900" dirty="0"/>
              <a:t>, M., </a:t>
            </a:r>
            <a:r>
              <a:rPr lang="tr-TR" altLang="en-US" sz="1900" dirty="0" err="1"/>
              <a:t>Fouad</a:t>
            </a:r>
            <a:r>
              <a:rPr lang="tr-TR" altLang="en-US" sz="1900" dirty="0"/>
              <a:t>, N., A., Smith, F., L. (1999).  </a:t>
            </a:r>
            <a:r>
              <a:rPr lang="en-US" altLang="en-US" sz="1900" i="1" dirty="0"/>
              <a:t>Asian Americans’ Career Choices: A Path Model to Examine Factors Influencing Their Career Choices</a:t>
            </a:r>
            <a:r>
              <a:rPr lang="tr-TR" altLang="en-US" sz="1900" i="1" dirty="0"/>
              <a:t>. </a:t>
            </a:r>
            <a:r>
              <a:rPr lang="en-US" altLang="en-US" sz="1900" dirty="0"/>
              <a:t>Journal of Vocational Behavior 54, 142–157.</a:t>
            </a:r>
            <a:endParaRPr lang="tr-TR" altLang="en-US" sz="1900" dirty="0"/>
          </a:p>
          <a:p>
            <a:pPr marL="547688" indent="-411163">
              <a:lnSpc>
                <a:spcPct val="11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r-TR" altLang="en-US" sz="1900" dirty="0" err="1"/>
              <a:t>Yeşilyaprak</a:t>
            </a:r>
            <a:r>
              <a:rPr lang="tr-TR" altLang="en-US" sz="1900" dirty="0"/>
              <a:t>, B. (2011). Mesleki Rehberlik ve Kariyer Danışmanlığına Giriş. B. </a:t>
            </a:r>
            <a:r>
              <a:rPr lang="tr-TR" altLang="en-US" sz="1900" dirty="0" err="1"/>
              <a:t>Yeşilyaprak</a:t>
            </a:r>
            <a:r>
              <a:rPr lang="tr-TR" altLang="en-US" sz="1900" dirty="0"/>
              <a:t> (Ed.). </a:t>
            </a:r>
            <a:r>
              <a:rPr lang="tr-TR" altLang="en-US" sz="1900" i="1" dirty="0"/>
              <a:t>Mesleki Rehberlik ve Kariyer Danışmanlığı Kuramdan Uygulamaya </a:t>
            </a:r>
            <a:r>
              <a:rPr lang="tr-TR" altLang="en-US" sz="1900" dirty="0"/>
              <a:t>(s. 2-15). Ankara: </a:t>
            </a:r>
            <a:r>
              <a:rPr lang="tr-TR" altLang="en-US" sz="1900" dirty="0" err="1"/>
              <a:t>Pegem</a:t>
            </a:r>
            <a:r>
              <a:rPr lang="tr-TR" altLang="en-US" sz="1900" dirty="0"/>
              <a:t> Akademi.</a:t>
            </a:r>
          </a:p>
          <a:p>
            <a:pPr marL="547688" indent="-411163">
              <a:lnSpc>
                <a:spcPct val="110000"/>
              </a:lnSpc>
              <a:buClr>
                <a:srgbClr val="000000"/>
              </a:buClr>
              <a:buFont typeface="Wingdings 2" panose="05020102010507070707" pitchFamily="18" charset="2"/>
              <a:buChar char=""/>
            </a:pPr>
            <a:endParaRPr lang="tr-TR" alt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2">
            <a:extLst>
              <a:ext uri="{FF2B5EF4-FFF2-40B4-BE49-F238E27FC236}">
                <a16:creationId xmlns:a16="http://schemas.microsoft.com/office/drawing/2014/main" xmlns="" id="{E390DA5B-5FEF-45C7-A12A-37BBEFC92A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7" name="Graphic 69" descr="Questions">
            <a:extLst>
              <a:ext uri="{FF2B5EF4-FFF2-40B4-BE49-F238E27FC236}">
                <a16:creationId xmlns:a16="http://schemas.microsoft.com/office/drawing/2014/main" xmlns="" id="{8C94BE3A-FD32-4C3A-88C2-B6A6F8FD1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19838" y="689358"/>
            <a:ext cx="4219634" cy="4219634"/>
          </a:xfrm>
          <a:prstGeom prst="rect">
            <a:avLst/>
          </a:prstGeom>
        </p:spPr>
      </p:pic>
      <p:sp>
        <p:nvSpPr>
          <p:cNvPr id="13314" name="2 İçerik Yer Tutucusu">
            <a:extLst>
              <a:ext uri="{FF2B5EF4-FFF2-40B4-BE49-F238E27FC236}">
                <a16:creationId xmlns:a16="http://schemas.microsoft.com/office/drawing/2014/main" xmlns="" id="{C430729E-0822-4132-98B9-BC1ABC234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592" y="2071048"/>
            <a:ext cx="3076090" cy="28379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tr-TR" altLang="en-US" cap="none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Hayatımızı nasıl geçiriyoruz?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2064EDC7-BFB8-4C9F-B904-104D510C2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4339" name="Picture 6" descr="http://www.resimcity.com/data/media/294/dubai0dp.jpg">
            <a:extLst>
              <a:ext uri="{FF2B5EF4-FFF2-40B4-BE49-F238E27FC236}">
                <a16:creationId xmlns:a16="http://schemas.microsoft.com/office/drawing/2014/main" xmlns="" id="{E3C23127-9006-400D-9503-15E983E7F0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96225" y="476250"/>
            <a:ext cx="2520950" cy="2160588"/>
          </a:xfrm>
          <a:noFill/>
        </p:spPr>
      </p:pic>
      <p:sp>
        <p:nvSpPr>
          <p:cNvPr id="8" name="5 Slayt Numarası Yer Tutucusu">
            <a:extLst>
              <a:ext uri="{FF2B5EF4-FFF2-40B4-BE49-F238E27FC236}">
                <a16:creationId xmlns:a16="http://schemas.microsoft.com/office/drawing/2014/main" xmlns="" id="{A9372B4B-5D97-41C0-A4DA-29791B19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12ECFD-A29B-4C2C-AB36-7094337C0BEA}" type="slidenum">
              <a:rPr lang="tr-TR" altLang="en-US">
                <a:solidFill>
                  <a:srgbClr val="A7A399"/>
                </a:solidFill>
              </a:rPr>
              <a:pPr eaLnBrk="1" hangingPunct="1"/>
              <a:t>3</a:t>
            </a:fld>
            <a:endParaRPr lang="tr-TR" altLang="en-US">
              <a:solidFill>
                <a:srgbClr val="A7A399"/>
              </a:solidFill>
            </a:endParaRPr>
          </a:p>
        </p:txBody>
      </p:sp>
      <p:pic>
        <p:nvPicPr>
          <p:cNvPr id="14341" name="Picture 2" descr="http://images.habervitrini.com/haber/300x180/oss_sinav_ogrenci.jpg">
            <a:extLst>
              <a:ext uri="{FF2B5EF4-FFF2-40B4-BE49-F238E27FC236}">
                <a16:creationId xmlns:a16="http://schemas.microsoft.com/office/drawing/2014/main" xmlns="" id="{A2B1D94E-9111-457F-8222-61001A6F2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924175"/>
            <a:ext cx="2736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www.sondakika.com/haber-foto/755/cincin-de-kimse-1400-liraya-calismak-istemiyor-4853755_3180_400.jpg">
            <a:extLst>
              <a:ext uri="{FF2B5EF4-FFF2-40B4-BE49-F238E27FC236}">
                <a16:creationId xmlns:a16="http://schemas.microsoft.com/office/drawing/2014/main" xmlns="" id="{AC564FC2-1926-41CF-A36A-61A6A4602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924175"/>
            <a:ext cx="30241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http://image.samanyoluhaber.com/Images/News/201143/179263_gida-sofra-ziyafet-sebze-meyve-yemek-masa-kahvalti.jpg">
            <a:extLst>
              <a:ext uri="{FF2B5EF4-FFF2-40B4-BE49-F238E27FC236}">
                <a16:creationId xmlns:a16="http://schemas.microsoft.com/office/drawing/2014/main" xmlns="" id="{037FF219-4B27-44A4-8C6B-8B0268E2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33375"/>
            <a:ext cx="3171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http://iaosb.gelisim.k12.tr/gelisim_iaosb_anaokuluImages/feimg/solmenu/dinlenme1.jpg">
            <a:extLst>
              <a:ext uri="{FF2B5EF4-FFF2-40B4-BE49-F238E27FC236}">
                <a16:creationId xmlns:a16="http://schemas.microsoft.com/office/drawing/2014/main" xmlns="" id="{2471581A-37E0-4DD4-8D58-59DDBA83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88913"/>
            <a:ext cx="26479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" descr="http://2.bp.blogspot.com/-Dwa7u8zI41E/UZCXPgytUsI/AAAAAAAAAe0/lJnEMIkbIfY/s1600/hsgirllibraryshadzr6.jpg">
            <a:extLst>
              <a:ext uri="{FF2B5EF4-FFF2-40B4-BE49-F238E27FC236}">
                <a16:creationId xmlns:a16="http://schemas.microsoft.com/office/drawing/2014/main" xmlns="" id="{F2F541BB-4315-47A0-8B38-8A215CEAD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9464" y="2924175"/>
            <a:ext cx="22685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0DCAD3CE-B59F-434C-BAA5-51B2DCB0F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1188" y="571501"/>
            <a:ext cx="8183562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KARİYER SEÇİMİNİN ÖNEMİ</a:t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25604" name="Rectangle 3">
            <a:extLst>
              <a:ext uri="{FF2B5EF4-FFF2-40B4-BE49-F238E27FC236}">
                <a16:creationId xmlns:a16="http://schemas.microsoft.com/office/drawing/2014/main" xmlns="" id="{D581D459-8E6F-40C2-B19F-0D3237448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1120211"/>
              </p:ext>
            </p:extLst>
          </p:nvPr>
        </p:nvGraphicFramePr>
        <p:xfrm>
          <a:off x="636104" y="1622426"/>
          <a:ext cx="9500085" cy="3381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4 Altbilgi Yer Tutucusu">
            <a:extLst>
              <a:ext uri="{FF2B5EF4-FFF2-40B4-BE49-F238E27FC236}">
                <a16:creationId xmlns:a16="http://schemas.microsoft.com/office/drawing/2014/main" xmlns="" id="{38637561-D1AA-4909-B32E-E47F2C50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210204" y="6271385"/>
            <a:ext cx="4211499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r-TR" sz="1400" dirty="0"/>
              <a:t>(Korkut-</a:t>
            </a:r>
            <a:r>
              <a:rPr lang="tr-TR" sz="1400" dirty="0" err="1"/>
              <a:t>Owen</a:t>
            </a:r>
            <a:r>
              <a:rPr lang="tr-TR" sz="1400" dirty="0"/>
              <a:t>, 2009)</a:t>
            </a:r>
          </a:p>
        </p:txBody>
      </p:sp>
      <p:sp>
        <p:nvSpPr>
          <p:cNvPr id="9" name="5 Slayt Numarası Yer Tutucusu">
            <a:extLst>
              <a:ext uri="{FF2B5EF4-FFF2-40B4-BE49-F238E27FC236}">
                <a16:creationId xmlns:a16="http://schemas.microsoft.com/office/drawing/2014/main" xmlns="" id="{BC6FA4DB-BACA-44E5-86A9-B7D7DE6B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A897E8-F277-4802-B6D5-DCD650CBB713}" type="slidenum">
              <a:rPr lang="tr-TR" altLang="en-US">
                <a:solidFill>
                  <a:srgbClr val="A7A399"/>
                </a:solidFill>
              </a:rPr>
              <a:pPr eaLnBrk="1" hangingPunct="1"/>
              <a:t>4</a:t>
            </a:fld>
            <a:endParaRPr lang="tr-TR" altLang="en-US">
              <a:solidFill>
                <a:srgbClr val="A7A399"/>
              </a:solidFill>
            </a:endParaRPr>
          </a:p>
        </p:txBody>
      </p:sp>
      <p:pic>
        <p:nvPicPr>
          <p:cNvPr id="15366" name="Picture 6" descr="1146733858">
            <a:hlinkClick r:id="rId7"/>
            <a:extLst>
              <a:ext uri="{FF2B5EF4-FFF2-40B4-BE49-F238E27FC236}">
                <a16:creationId xmlns:a16="http://schemas.microsoft.com/office/drawing/2014/main" xmlns="" id="{16D409CB-5107-4137-B781-C62395DE4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0626" y="571500"/>
            <a:ext cx="1304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imperiaflex_0_0_1">
            <a:hlinkClick r:id="rId9"/>
            <a:extLst>
              <a:ext uri="{FF2B5EF4-FFF2-40B4-BE49-F238E27FC236}">
                <a16:creationId xmlns:a16="http://schemas.microsoft.com/office/drawing/2014/main" xmlns="" id="{14DA0459-95C7-441A-BFED-6CCB6633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5964" y="3296179"/>
            <a:ext cx="2122487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39Hizmet">
            <a:hlinkClick r:id="rId11"/>
            <a:extLst>
              <a:ext uri="{FF2B5EF4-FFF2-40B4-BE49-F238E27FC236}">
                <a16:creationId xmlns:a16="http://schemas.microsoft.com/office/drawing/2014/main" xmlns="" id="{9D5B97A3-7704-4CE4-A2E7-A860983F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7121" y="4700106"/>
            <a:ext cx="208915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517DEC0E-3D97-4709-8A61-FB947261A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C64703DB-4712-4469-8F54-6CA276DAF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/>
              <a:t>İYİ BİR SEÇİM YAPARSAK?</a:t>
            </a:r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xmlns="" id="{E3E1EEC9-2622-4431-BA32-7B00A92F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6329" y="6223111"/>
            <a:ext cx="907186" cy="498470"/>
          </a:xfr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fld id="{796817F8-B3B2-46D8-8509-042942B59944}" type="slidenum">
              <a:rPr lang="tr-TR" altLang="en-US" sz="180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spcAft>
                  <a:spcPts val="600"/>
                </a:spcAft>
              </a:pPr>
              <a:t>5</a:t>
            </a:fld>
            <a:endParaRPr lang="tr-TR" altLang="en-US" sz="180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14340" name="Rectangle 3">
            <a:extLst>
              <a:ext uri="{FF2B5EF4-FFF2-40B4-BE49-F238E27FC236}">
                <a16:creationId xmlns:a16="http://schemas.microsoft.com/office/drawing/2014/main" xmlns="" id="{E54E28F5-CDB8-4FE5-80B0-DDD9C67BCB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3210530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hemicals with solid fill">
            <a:extLst>
              <a:ext uri="{FF2B5EF4-FFF2-40B4-BE49-F238E27FC236}">
                <a16:creationId xmlns:a16="http://schemas.microsoft.com/office/drawing/2014/main" xmlns="" id="{3913595A-4DDE-4992-BF82-55CDBBB795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4226" y="956229"/>
            <a:ext cx="3840480" cy="3840480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graphicFrame>
        <p:nvGraphicFramePr>
          <p:cNvPr id="48" name="Content Placeholder 2">
            <a:extLst>
              <a:ext uri="{FF2B5EF4-FFF2-40B4-BE49-F238E27FC236}">
                <a16:creationId xmlns:a16="http://schemas.microsoft.com/office/drawing/2014/main" xmlns="" id="{EF8D185C-925D-4480-8BE0-09AC7EE93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1538770"/>
              </p:ext>
            </p:extLst>
          </p:nvPr>
        </p:nvGraphicFramePr>
        <p:xfrm>
          <a:off x="4701906" y="803966"/>
          <a:ext cx="6380777" cy="457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97413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05C90836-5ADB-4D63-A39D-D9BC0E10B4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C076BC1-44A9-43BA-9FA0-93D9F5636F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10EBC408-9E16-4483-93FA-BB4E0D06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DAA8918-7760-46BA-B19F-9818085CB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C5F0D1-7A6C-4580-9AD2-F7F1F38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tr-TR" sz="4800">
                <a:solidFill>
                  <a:srgbClr val="FFFFFF"/>
                </a:solidFill>
              </a:rPr>
              <a:t>YETENEK</a:t>
            </a:r>
            <a:endParaRPr lang="en-US" sz="4800">
              <a:solidFill>
                <a:srgbClr val="FFFFFF"/>
              </a:solidFill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6144E098-13C2-47EE-B7A6-E8C6668F2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91139030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707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>
            <a:extLst>
              <a:ext uri="{FF2B5EF4-FFF2-40B4-BE49-F238E27FC236}">
                <a16:creationId xmlns:a16="http://schemas.microsoft.com/office/drawing/2014/main" xmlns="" id="{F66510F7-D38C-495D-9F33-91D14FFE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/>
              <a:t>UYGULAMA</a:t>
            </a:r>
          </a:p>
        </p:txBody>
      </p:sp>
      <p:graphicFrame>
        <p:nvGraphicFramePr>
          <p:cNvPr id="31749" name="2 İçerik Yer Tutucusu">
            <a:extLst>
              <a:ext uri="{FF2B5EF4-FFF2-40B4-BE49-F238E27FC236}">
                <a16:creationId xmlns:a16="http://schemas.microsoft.com/office/drawing/2014/main" xmlns="" id="{DD82E092-53AB-4124-AD68-6C484A9396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1922119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470288-079B-4763-AB6D-E3138DC5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60" y="243071"/>
            <a:ext cx="3072869" cy="1151965"/>
          </a:xfrm>
        </p:spPr>
        <p:txBody>
          <a:bodyPr>
            <a:normAutofit/>
          </a:bodyPr>
          <a:lstStyle/>
          <a:p>
            <a:r>
              <a:rPr lang="tr-TR" sz="4400" dirty="0"/>
              <a:t>İlgi</a:t>
            </a:r>
            <a:endParaRPr lang="en-US" sz="4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90DA5B-5FEF-45C7-A12A-37BBEFC92A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xmlns="" id="{699DF54A-6C9E-431A-A1F7-794843E6E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19838" y="689358"/>
            <a:ext cx="4219634" cy="4219634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8112EF8-A698-4188-9B04-2F7534BBD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591" y="1585292"/>
            <a:ext cx="3637100" cy="388123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tr-TR" sz="1050" dirty="0"/>
              <a:t>Nelerden hoşlandığım</a:t>
            </a:r>
          </a:p>
          <a:p>
            <a:pPr>
              <a:lnSpc>
                <a:spcPct val="110000"/>
              </a:lnSpc>
            </a:pPr>
            <a:endParaRPr lang="tr-TR" sz="1050" dirty="0"/>
          </a:p>
          <a:p>
            <a:pPr marL="0" indent="0">
              <a:lnSpc>
                <a:spcPct val="110000"/>
              </a:lnSpc>
              <a:buNone/>
            </a:pPr>
            <a:r>
              <a:rPr lang="tr-TR" sz="1050" dirty="0"/>
              <a:t>Bazı ilgi türleri  </a:t>
            </a:r>
            <a:endParaRPr lang="tr-TR" altLang="en-US" sz="1050" dirty="0"/>
          </a:p>
          <a:p>
            <a:pPr>
              <a:lnSpc>
                <a:spcPct val="110000"/>
              </a:lnSpc>
            </a:pPr>
            <a:r>
              <a:rPr lang="tr-TR" altLang="en-US" sz="1050" dirty="0"/>
              <a:t>Temel Bilim İlgisi</a:t>
            </a:r>
          </a:p>
          <a:p>
            <a:pPr>
              <a:lnSpc>
                <a:spcPct val="110000"/>
              </a:lnSpc>
            </a:pPr>
            <a:r>
              <a:rPr lang="tr-TR" altLang="en-US" sz="1050" dirty="0"/>
              <a:t>Sosyal Bilim İlgisi</a:t>
            </a:r>
          </a:p>
          <a:p>
            <a:pPr>
              <a:lnSpc>
                <a:spcPct val="110000"/>
              </a:lnSpc>
            </a:pPr>
            <a:r>
              <a:rPr lang="tr-TR" altLang="en-US" sz="1050" dirty="0"/>
              <a:t>Canlı Varlık İlgisi</a:t>
            </a:r>
          </a:p>
          <a:p>
            <a:pPr>
              <a:lnSpc>
                <a:spcPct val="110000"/>
              </a:lnSpc>
            </a:pPr>
            <a:r>
              <a:rPr lang="tr-TR" altLang="en-US" sz="1050" dirty="0"/>
              <a:t>Mekanik İlgi</a:t>
            </a:r>
          </a:p>
          <a:p>
            <a:pPr>
              <a:lnSpc>
                <a:spcPct val="110000"/>
              </a:lnSpc>
            </a:pPr>
            <a:r>
              <a:rPr lang="tr-TR" altLang="en-US" sz="1050" dirty="0"/>
              <a:t>İkna İlgisi</a:t>
            </a:r>
          </a:p>
          <a:p>
            <a:pPr>
              <a:lnSpc>
                <a:spcPct val="110000"/>
              </a:lnSpc>
            </a:pPr>
            <a:r>
              <a:rPr lang="tr-TR" altLang="en-US" sz="1050" dirty="0"/>
              <a:t>Ticaret İlgisi</a:t>
            </a:r>
          </a:p>
          <a:p>
            <a:pPr>
              <a:lnSpc>
                <a:spcPct val="110000"/>
              </a:lnSpc>
            </a:pPr>
            <a:r>
              <a:rPr lang="tr-TR" altLang="en-US" sz="1050" dirty="0"/>
              <a:t>İş Ayrıntıları İlgisi</a:t>
            </a:r>
          </a:p>
          <a:p>
            <a:pPr>
              <a:lnSpc>
                <a:spcPct val="110000"/>
              </a:lnSpc>
            </a:pPr>
            <a:r>
              <a:rPr lang="tr-TR" altLang="en-US" sz="1050" dirty="0"/>
              <a:t>Edebiyat İlgisi</a:t>
            </a:r>
          </a:p>
          <a:p>
            <a:pPr>
              <a:lnSpc>
                <a:spcPct val="110000"/>
              </a:lnSpc>
            </a:pPr>
            <a:r>
              <a:rPr lang="tr-TR" altLang="en-US" sz="1050" dirty="0"/>
              <a:t>Güzel Sanatlar İlgisi</a:t>
            </a:r>
          </a:p>
          <a:p>
            <a:pPr>
              <a:lnSpc>
                <a:spcPct val="110000"/>
              </a:lnSpc>
            </a:pPr>
            <a:r>
              <a:rPr lang="tr-TR" altLang="en-US" sz="1050" dirty="0"/>
              <a:t>Müzik İlgisi</a:t>
            </a:r>
          </a:p>
          <a:p>
            <a:pPr>
              <a:lnSpc>
                <a:spcPct val="110000"/>
              </a:lnSpc>
            </a:pPr>
            <a:r>
              <a:rPr lang="tr-TR" altLang="en-US" sz="1050" dirty="0"/>
              <a:t>Sosyal Yardım İlgisi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654880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65</TotalTime>
  <Words>1099</Words>
  <Application>Microsoft Office PowerPoint</Application>
  <PresentationFormat>Özel</PresentationFormat>
  <Paragraphs>123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Main Event</vt:lpstr>
      <vt:lpstr>Hangi Alanı Seçeceğimizle İlgili Kararlarımızda Neler Etkili Olur?</vt:lpstr>
      <vt:lpstr>Slayt 2</vt:lpstr>
      <vt:lpstr>Slayt 3</vt:lpstr>
      <vt:lpstr>KARİYER SEÇİMİNİN ÖNEMİ </vt:lpstr>
      <vt:lpstr>İYİ BİR SEÇİM YAPARSAK?</vt:lpstr>
      <vt:lpstr>Slayt 6</vt:lpstr>
      <vt:lpstr>YETENEK</vt:lpstr>
      <vt:lpstr>UYGULAMA</vt:lpstr>
      <vt:lpstr>İlgi</vt:lpstr>
      <vt:lpstr>Değer</vt:lpstr>
      <vt:lpstr>Kişilik Özellikleri</vt:lpstr>
      <vt:lpstr>Sosyal, Politik ve Ekonomik Özellikler</vt:lpstr>
      <vt:lpstr>Ek olarak...</vt:lpstr>
      <vt:lpstr>BİREYSEL KARİYER YOLCULUĞU İÇİN SONUÇ!</vt:lpstr>
      <vt:lpstr>Yararlanılan Kaynaklar</vt:lpstr>
      <vt:lpstr>Yararlanılan Kaynaklar</vt:lpstr>
      <vt:lpstr>Yararlanılan Kaynaklar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Hangi Alanı Seçeceğimizle İlgili Kararlarımızda Neler Etkili Olur?</dc:title>
  <dc:creator>Author</dc:creator>
  <cp:lastModifiedBy>pc</cp:lastModifiedBy>
  <cp:revision>10</cp:revision>
  <dcterms:created xsi:type="dcterms:W3CDTF">2021-07-19T21:19:27Z</dcterms:created>
  <dcterms:modified xsi:type="dcterms:W3CDTF">2024-01-17T07:44:55Z</dcterms:modified>
</cp:coreProperties>
</file>