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89" r:id="rId6"/>
    <p:sldId id="263" r:id="rId7"/>
    <p:sldId id="280" r:id="rId8"/>
    <p:sldId id="265" r:id="rId9"/>
    <p:sldId id="285" r:id="rId10"/>
    <p:sldId id="286" r:id="rId11"/>
    <p:sldId id="274" r:id="rId12"/>
    <p:sldId id="28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E6EF00-848B-46B1-9578-9CD1DCF5AC45}">
  <a:tblStyle styleId="{2EE6EF00-848B-46B1-9578-9CD1DCF5AC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2e6324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2e6324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8d2e632455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8d2e632455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8d22d139c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8d22d139c2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22d139c2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22d139c2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22d139c2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22d139c2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663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d22d139c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d22d139c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801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8d2e632455_0_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8d2e632455_0_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83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8d2e632455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8d2e632455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099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8d2e632455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8d2e632455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00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2571750"/>
            <a:ext cx="41148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4110175"/>
            <a:ext cx="41148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Fira Sans Extra Condensed"/>
              <a:buNone/>
              <a:defRPr sz="25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pos="5472">
          <p15:clr>
            <a:srgbClr val="EA4335"/>
          </p15:clr>
        </p15:guide>
        <p15:guide id="5" orient="horz" pos="259">
          <p15:clr>
            <a:srgbClr val="EA4335"/>
          </p15:clr>
        </p15:guide>
        <p15:guide id="6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364700" y="1832542"/>
            <a:ext cx="41148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Rotasız Bir Gemi Olmamak!</a:t>
            </a:r>
            <a:endParaRPr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7200" y="4110175"/>
            <a:ext cx="41148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Hedef Belirlemek ve Kriterler</a:t>
            </a:r>
            <a:endParaRPr dirty="0"/>
          </a:p>
        </p:txBody>
      </p:sp>
      <p:grpSp>
        <p:nvGrpSpPr>
          <p:cNvPr id="57" name="Google Shape;57;p15"/>
          <p:cNvGrpSpPr/>
          <p:nvPr/>
        </p:nvGrpSpPr>
        <p:grpSpPr>
          <a:xfrm>
            <a:off x="3835313" y="-1481941"/>
            <a:ext cx="6112617" cy="5760331"/>
            <a:chOff x="3759044" y="-969307"/>
            <a:chExt cx="5568568" cy="5247637"/>
          </a:xfrm>
        </p:grpSpPr>
        <p:sp>
          <p:nvSpPr>
            <p:cNvPr id="58" name="Google Shape;58;p15"/>
            <p:cNvSpPr/>
            <p:nvPr/>
          </p:nvSpPr>
          <p:spPr>
            <a:xfrm>
              <a:off x="7068262" y="1273622"/>
              <a:ext cx="514728" cy="515211"/>
            </a:xfrm>
            <a:custGeom>
              <a:avLst/>
              <a:gdLst/>
              <a:ahLst/>
              <a:cxnLst/>
              <a:rect l="l" t="t" r="r" b="b"/>
              <a:pathLst>
                <a:path w="11717" h="11728" extrusionOk="0">
                  <a:moveTo>
                    <a:pt x="5859" y="0"/>
                  </a:moveTo>
                  <a:cubicBezTo>
                    <a:pt x="2620" y="0"/>
                    <a:pt x="1" y="2631"/>
                    <a:pt x="1" y="5858"/>
                  </a:cubicBezTo>
                  <a:cubicBezTo>
                    <a:pt x="1" y="9097"/>
                    <a:pt x="2620" y="11728"/>
                    <a:pt x="5859" y="11728"/>
                  </a:cubicBezTo>
                  <a:cubicBezTo>
                    <a:pt x="9085" y="11728"/>
                    <a:pt x="11717" y="9097"/>
                    <a:pt x="11717" y="5858"/>
                  </a:cubicBezTo>
                  <a:cubicBezTo>
                    <a:pt x="11717" y="2631"/>
                    <a:pt x="9085" y="0"/>
                    <a:pt x="58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15"/>
            <p:cNvGrpSpPr/>
            <p:nvPr/>
          </p:nvGrpSpPr>
          <p:grpSpPr>
            <a:xfrm>
              <a:off x="5263177" y="-500521"/>
              <a:ext cx="4064435" cy="4064043"/>
              <a:chOff x="1988638" y="1793010"/>
              <a:chExt cx="1799378" cy="1799125"/>
            </a:xfrm>
          </p:grpSpPr>
          <p:sp>
            <p:nvSpPr>
              <p:cNvPr id="60" name="Google Shape;60;p15"/>
              <p:cNvSpPr/>
              <p:nvPr/>
            </p:nvSpPr>
            <p:spPr>
              <a:xfrm>
                <a:off x="1988638" y="1793010"/>
                <a:ext cx="1799378" cy="1799125"/>
              </a:xfrm>
              <a:custGeom>
                <a:avLst/>
                <a:gdLst/>
                <a:ahLst/>
                <a:cxnLst/>
                <a:rect l="l" t="t" r="r" b="b"/>
                <a:pathLst>
                  <a:path w="92513" h="92500" extrusionOk="0">
                    <a:moveTo>
                      <a:pt x="46257" y="0"/>
                    </a:moveTo>
                    <a:cubicBezTo>
                      <a:pt x="20718" y="0"/>
                      <a:pt x="1" y="20705"/>
                      <a:pt x="1" y="46244"/>
                    </a:cubicBezTo>
                    <a:cubicBezTo>
                      <a:pt x="1" y="71795"/>
                      <a:pt x="20718" y="92500"/>
                      <a:pt x="46257" y="92500"/>
                    </a:cubicBezTo>
                    <a:cubicBezTo>
                      <a:pt x="71796" y="92500"/>
                      <a:pt x="92513" y="71795"/>
                      <a:pt x="92513" y="46244"/>
                    </a:cubicBezTo>
                    <a:cubicBezTo>
                      <a:pt x="92513" y="20705"/>
                      <a:pt x="71796" y="0"/>
                      <a:pt x="4625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2120880" y="1924999"/>
                <a:ext cx="1534897" cy="1534916"/>
              </a:xfrm>
              <a:custGeom>
                <a:avLst/>
                <a:gdLst/>
                <a:ahLst/>
                <a:cxnLst/>
                <a:rect l="l" t="t" r="r" b="b"/>
                <a:pathLst>
                  <a:path w="78915" h="78916" extrusionOk="0">
                    <a:moveTo>
                      <a:pt x="39458" y="1"/>
                    </a:moveTo>
                    <a:cubicBezTo>
                      <a:pt x="17705" y="1"/>
                      <a:pt x="0" y="17705"/>
                      <a:pt x="0" y="39458"/>
                    </a:cubicBezTo>
                    <a:cubicBezTo>
                      <a:pt x="0" y="61223"/>
                      <a:pt x="17705" y="78915"/>
                      <a:pt x="39458" y="78915"/>
                    </a:cubicBezTo>
                    <a:cubicBezTo>
                      <a:pt x="61210" y="78915"/>
                      <a:pt x="78915" y="61223"/>
                      <a:pt x="78915" y="39458"/>
                    </a:cubicBezTo>
                    <a:cubicBezTo>
                      <a:pt x="78915" y="17705"/>
                      <a:pt x="61210" y="1"/>
                      <a:pt x="39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2252869" y="2057241"/>
                <a:ext cx="1270688" cy="1270669"/>
              </a:xfrm>
              <a:custGeom>
                <a:avLst/>
                <a:gdLst/>
                <a:ahLst/>
                <a:cxnLst/>
                <a:rect l="l" t="t" r="r" b="b"/>
                <a:pathLst>
                  <a:path w="65331" h="65330" extrusionOk="0">
                    <a:moveTo>
                      <a:pt x="32672" y="0"/>
                    </a:moveTo>
                    <a:cubicBezTo>
                      <a:pt x="14658" y="0"/>
                      <a:pt x="1" y="14657"/>
                      <a:pt x="1" y="32659"/>
                    </a:cubicBezTo>
                    <a:cubicBezTo>
                      <a:pt x="1" y="50673"/>
                      <a:pt x="14658" y="65330"/>
                      <a:pt x="32672" y="65330"/>
                    </a:cubicBezTo>
                    <a:cubicBezTo>
                      <a:pt x="50686" y="65330"/>
                      <a:pt x="65331" y="50673"/>
                      <a:pt x="65331" y="32659"/>
                    </a:cubicBezTo>
                    <a:cubicBezTo>
                      <a:pt x="65331" y="14657"/>
                      <a:pt x="50686" y="0"/>
                      <a:pt x="3267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2385111" y="2189231"/>
                <a:ext cx="1006440" cy="1006460"/>
              </a:xfrm>
              <a:custGeom>
                <a:avLst/>
                <a:gdLst/>
                <a:ahLst/>
                <a:cxnLst/>
                <a:rect l="l" t="t" r="r" b="b"/>
                <a:pathLst>
                  <a:path w="51745" h="51746" extrusionOk="0">
                    <a:moveTo>
                      <a:pt x="25873" y="1"/>
                    </a:moveTo>
                    <a:cubicBezTo>
                      <a:pt x="11609" y="1"/>
                      <a:pt x="0" y="11609"/>
                      <a:pt x="0" y="25873"/>
                    </a:cubicBezTo>
                    <a:cubicBezTo>
                      <a:pt x="0" y="40137"/>
                      <a:pt x="11609" y="51745"/>
                      <a:pt x="25873" y="51745"/>
                    </a:cubicBezTo>
                    <a:cubicBezTo>
                      <a:pt x="40136" y="51745"/>
                      <a:pt x="51745" y="40137"/>
                      <a:pt x="51745" y="25873"/>
                    </a:cubicBezTo>
                    <a:cubicBezTo>
                      <a:pt x="51745" y="11609"/>
                      <a:pt x="40136" y="1"/>
                      <a:pt x="25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2517334" y="2321473"/>
                <a:ext cx="741998" cy="742212"/>
              </a:xfrm>
              <a:custGeom>
                <a:avLst/>
                <a:gdLst/>
                <a:ahLst/>
                <a:cxnLst/>
                <a:rect l="l" t="t" r="r" b="b"/>
                <a:pathLst>
                  <a:path w="38149" h="38160" extrusionOk="0">
                    <a:moveTo>
                      <a:pt x="19075" y="0"/>
                    </a:moveTo>
                    <a:cubicBezTo>
                      <a:pt x="8550" y="0"/>
                      <a:pt x="1" y="8561"/>
                      <a:pt x="1" y="19074"/>
                    </a:cubicBezTo>
                    <a:cubicBezTo>
                      <a:pt x="1" y="29599"/>
                      <a:pt x="8550" y="38160"/>
                      <a:pt x="19075" y="38160"/>
                    </a:cubicBezTo>
                    <a:cubicBezTo>
                      <a:pt x="29588" y="38160"/>
                      <a:pt x="38149" y="29599"/>
                      <a:pt x="38149" y="19074"/>
                    </a:cubicBezTo>
                    <a:cubicBezTo>
                      <a:pt x="38149" y="8561"/>
                      <a:pt x="29600" y="0"/>
                      <a:pt x="1907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2649343" y="2453463"/>
                <a:ext cx="477984" cy="478003"/>
              </a:xfrm>
              <a:custGeom>
                <a:avLst/>
                <a:gdLst/>
                <a:ahLst/>
                <a:cxnLst/>
                <a:rect l="l" t="t" r="r" b="b"/>
                <a:pathLst>
                  <a:path w="24575" h="24576" extrusionOk="0">
                    <a:moveTo>
                      <a:pt x="12288" y="1"/>
                    </a:moveTo>
                    <a:cubicBezTo>
                      <a:pt x="5513" y="1"/>
                      <a:pt x="0" y="5513"/>
                      <a:pt x="0" y="12288"/>
                    </a:cubicBezTo>
                    <a:cubicBezTo>
                      <a:pt x="0" y="19063"/>
                      <a:pt x="5513" y="24575"/>
                      <a:pt x="12288" y="24575"/>
                    </a:cubicBezTo>
                    <a:cubicBezTo>
                      <a:pt x="19062" y="24575"/>
                      <a:pt x="24575" y="19063"/>
                      <a:pt x="24575" y="12288"/>
                    </a:cubicBezTo>
                    <a:cubicBezTo>
                      <a:pt x="24575" y="5513"/>
                      <a:pt x="19062" y="1"/>
                      <a:pt x="122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15"/>
            <p:cNvGrpSpPr/>
            <p:nvPr/>
          </p:nvGrpSpPr>
          <p:grpSpPr>
            <a:xfrm>
              <a:off x="3759044" y="-969307"/>
              <a:ext cx="3779417" cy="5247637"/>
              <a:chOff x="2436407" y="1150164"/>
              <a:chExt cx="2285293" cy="3173079"/>
            </a:xfrm>
          </p:grpSpPr>
          <p:grpSp>
            <p:nvGrpSpPr>
              <p:cNvPr id="67" name="Google Shape;67;p15"/>
              <p:cNvGrpSpPr/>
              <p:nvPr/>
            </p:nvGrpSpPr>
            <p:grpSpPr>
              <a:xfrm>
                <a:off x="2441759" y="2078770"/>
                <a:ext cx="2143931" cy="650203"/>
                <a:chOff x="1102388" y="2167699"/>
                <a:chExt cx="1795436" cy="544467"/>
              </a:xfrm>
            </p:grpSpPr>
            <p:sp>
              <p:nvSpPr>
                <p:cNvPr id="68" name="Google Shape;68;p15"/>
                <p:cNvSpPr/>
                <p:nvPr/>
              </p:nvSpPr>
              <p:spPr>
                <a:xfrm>
                  <a:off x="1658878" y="2422440"/>
                  <a:ext cx="1238946" cy="28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9" h="14896" extrusionOk="0">
                      <a:moveTo>
                        <a:pt x="370" y="0"/>
                      </a:moveTo>
                      <a:lnTo>
                        <a:pt x="0" y="1798"/>
                      </a:lnTo>
                      <a:lnTo>
                        <a:pt x="63330" y="14895"/>
                      </a:lnTo>
                      <a:lnTo>
                        <a:pt x="63699" y="13097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5"/>
                <p:cNvSpPr/>
                <p:nvPr/>
              </p:nvSpPr>
              <p:spPr>
                <a:xfrm>
                  <a:off x="1102388" y="2167699"/>
                  <a:ext cx="634770" cy="41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6" h="21182" extrusionOk="0">
                      <a:moveTo>
                        <a:pt x="3477" y="1"/>
                      </a:moveTo>
                      <a:lnTo>
                        <a:pt x="9121" y="9930"/>
                      </a:lnTo>
                      <a:lnTo>
                        <a:pt x="1" y="16812"/>
                      </a:lnTo>
                      <a:lnTo>
                        <a:pt x="21170" y="21182"/>
                      </a:lnTo>
                      <a:lnTo>
                        <a:pt x="32636" y="14788"/>
                      </a:lnTo>
                      <a:lnTo>
                        <a:pt x="24647" y="4370"/>
                      </a:lnTo>
                      <a:lnTo>
                        <a:pt x="34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" name="Google Shape;70;p15"/>
              <p:cNvGrpSpPr/>
              <p:nvPr/>
            </p:nvGrpSpPr>
            <p:grpSpPr>
              <a:xfrm>
                <a:off x="2823099" y="1150164"/>
                <a:ext cx="1777250" cy="1558668"/>
                <a:chOff x="1421741" y="1394688"/>
                <a:chExt cx="1488359" cy="1305199"/>
              </a:xfrm>
            </p:grpSpPr>
            <p:sp>
              <p:nvSpPr>
                <p:cNvPr id="71" name="Google Shape;71;p15"/>
                <p:cNvSpPr/>
                <p:nvPr/>
              </p:nvSpPr>
              <p:spPr>
                <a:xfrm>
                  <a:off x="1928906" y="1857623"/>
                  <a:ext cx="981194" cy="84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7" h="43304" extrusionOk="0">
                      <a:moveTo>
                        <a:pt x="1191" y="0"/>
                      </a:moveTo>
                      <a:lnTo>
                        <a:pt x="0" y="1405"/>
                      </a:lnTo>
                      <a:lnTo>
                        <a:pt x="49256" y="43303"/>
                      </a:lnTo>
                      <a:lnTo>
                        <a:pt x="50447" y="41898"/>
                      </a:lnTo>
                      <a:lnTo>
                        <a:pt x="119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1421741" y="1394688"/>
                  <a:ext cx="575487" cy="526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8" h="27076" extrusionOk="0">
                      <a:moveTo>
                        <a:pt x="11121" y="1"/>
                      </a:moveTo>
                      <a:lnTo>
                        <a:pt x="11299" y="11419"/>
                      </a:lnTo>
                      <a:lnTo>
                        <a:pt x="0" y="13086"/>
                      </a:lnTo>
                      <a:lnTo>
                        <a:pt x="16467" y="27075"/>
                      </a:lnTo>
                      <a:lnTo>
                        <a:pt x="29587" y="26980"/>
                      </a:lnTo>
                      <a:lnTo>
                        <a:pt x="27587" y="14002"/>
                      </a:lnTo>
                      <a:lnTo>
                        <a:pt x="1112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" name="Google Shape;73;p15"/>
              <p:cNvGrpSpPr/>
              <p:nvPr/>
            </p:nvGrpSpPr>
            <p:grpSpPr>
              <a:xfrm rot="10740114" flipH="1">
                <a:off x="2441907" y="2729141"/>
                <a:ext cx="2143897" cy="650193"/>
                <a:chOff x="1102388" y="2167699"/>
                <a:chExt cx="1795436" cy="544467"/>
              </a:xfrm>
            </p:grpSpPr>
            <p:sp>
              <p:nvSpPr>
                <p:cNvPr id="74" name="Google Shape;74;p15"/>
                <p:cNvSpPr/>
                <p:nvPr/>
              </p:nvSpPr>
              <p:spPr>
                <a:xfrm>
                  <a:off x="1658878" y="2422440"/>
                  <a:ext cx="1238946" cy="28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9" h="14896" extrusionOk="0">
                      <a:moveTo>
                        <a:pt x="370" y="0"/>
                      </a:moveTo>
                      <a:lnTo>
                        <a:pt x="0" y="1798"/>
                      </a:lnTo>
                      <a:lnTo>
                        <a:pt x="63330" y="14895"/>
                      </a:lnTo>
                      <a:lnTo>
                        <a:pt x="63699" y="13097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5"/>
                <p:cNvSpPr/>
                <p:nvPr/>
              </p:nvSpPr>
              <p:spPr>
                <a:xfrm>
                  <a:off x="1102388" y="2167699"/>
                  <a:ext cx="634770" cy="41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6" h="21182" extrusionOk="0">
                      <a:moveTo>
                        <a:pt x="3477" y="1"/>
                      </a:moveTo>
                      <a:lnTo>
                        <a:pt x="9121" y="9930"/>
                      </a:lnTo>
                      <a:lnTo>
                        <a:pt x="1" y="16812"/>
                      </a:lnTo>
                      <a:lnTo>
                        <a:pt x="21170" y="21182"/>
                      </a:lnTo>
                      <a:lnTo>
                        <a:pt x="32636" y="14788"/>
                      </a:lnTo>
                      <a:lnTo>
                        <a:pt x="24647" y="4370"/>
                      </a:lnTo>
                      <a:lnTo>
                        <a:pt x="3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76;p15"/>
              <p:cNvGrpSpPr/>
              <p:nvPr/>
            </p:nvGrpSpPr>
            <p:grpSpPr>
              <a:xfrm rot="10740114" flipH="1">
                <a:off x="2823160" y="2749238"/>
                <a:ext cx="1777222" cy="1558644"/>
                <a:chOff x="1421741" y="1394688"/>
                <a:chExt cx="1488359" cy="1305199"/>
              </a:xfrm>
            </p:grpSpPr>
            <p:sp>
              <p:nvSpPr>
                <p:cNvPr id="77" name="Google Shape;77;p15"/>
                <p:cNvSpPr/>
                <p:nvPr/>
              </p:nvSpPr>
              <p:spPr>
                <a:xfrm>
                  <a:off x="1928906" y="1857623"/>
                  <a:ext cx="981194" cy="84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7" h="43304" extrusionOk="0">
                      <a:moveTo>
                        <a:pt x="1191" y="0"/>
                      </a:moveTo>
                      <a:lnTo>
                        <a:pt x="0" y="1405"/>
                      </a:lnTo>
                      <a:lnTo>
                        <a:pt x="49256" y="43303"/>
                      </a:lnTo>
                      <a:lnTo>
                        <a:pt x="50447" y="41898"/>
                      </a:lnTo>
                      <a:lnTo>
                        <a:pt x="119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1421741" y="1394688"/>
                  <a:ext cx="575487" cy="526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8" h="27076" extrusionOk="0">
                      <a:moveTo>
                        <a:pt x="11121" y="1"/>
                      </a:moveTo>
                      <a:lnTo>
                        <a:pt x="11299" y="11419"/>
                      </a:lnTo>
                      <a:lnTo>
                        <a:pt x="0" y="13086"/>
                      </a:lnTo>
                      <a:lnTo>
                        <a:pt x="16467" y="27075"/>
                      </a:lnTo>
                      <a:lnTo>
                        <a:pt x="29587" y="26980"/>
                      </a:lnTo>
                      <a:lnTo>
                        <a:pt x="27587" y="14002"/>
                      </a:lnTo>
                      <a:lnTo>
                        <a:pt x="11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" name="Google Shape;79;p15"/>
              <p:cNvSpPr/>
              <p:nvPr/>
            </p:nvSpPr>
            <p:spPr>
              <a:xfrm>
                <a:off x="4422300" y="2523178"/>
                <a:ext cx="299400" cy="2994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3"/>
          <p:cNvSpPr/>
          <p:nvPr/>
        </p:nvSpPr>
        <p:spPr>
          <a:xfrm>
            <a:off x="93060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3"/>
          <p:cNvSpPr/>
          <p:nvPr/>
        </p:nvSpPr>
        <p:spPr>
          <a:xfrm>
            <a:off x="257655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3"/>
          <p:cNvSpPr/>
          <p:nvPr/>
        </p:nvSpPr>
        <p:spPr>
          <a:xfrm>
            <a:off x="4222499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3"/>
          <p:cNvSpPr/>
          <p:nvPr/>
        </p:nvSpPr>
        <p:spPr>
          <a:xfrm>
            <a:off x="586845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3"/>
          <p:cNvSpPr/>
          <p:nvPr/>
        </p:nvSpPr>
        <p:spPr>
          <a:xfrm>
            <a:off x="751440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3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Hedef Bilgi Grafik Örneği</a:t>
            </a:r>
            <a:endParaRPr dirty="0"/>
          </a:p>
        </p:txBody>
      </p:sp>
      <p:graphicFrame>
        <p:nvGraphicFramePr>
          <p:cNvPr id="915" name="Google Shape;915;p33"/>
          <p:cNvGraphicFramePr/>
          <p:nvPr>
            <p:extLst>
              <p:ext uri="{D42A27DB-BD31-4B8C-83A1-F6EECF244321}">
                <p14:modId xmlns:p14="http://schemas.microsoft.com/office/powerpoint/2010/main" xmlns="" val="1760327098"/>
              </p:ext>
            </p:extLst>
          </p:nvPr>
        </p:nvGraphicFramePr>
        <p:xfrm>
          <a:off x="457200" y="2288125"/>
          <a:ext cx="8229625" cy="2854125"/>
        </p:xfrm>
        <a:graphic>
          <a:graphicData uri="http://schemas.openxmlformats.org/drawingml/2006/table">
            <a:tbl>
              <a:tblPr>
                <a:noFill/>
                <a:tableStyleId>{2EE6EF00-848B-46B1-9578-9CD1DCF5AC45}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5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Matematik-Fen alanını seçme</a:t>
                      </a:r>
                      <a:endParaRPr lang="tr-TR" sz="11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Lise sonda Tıp Fakültesi’ni kazandığımda</a:t>
                      </a:r>
                      <a:endParaRPr sz="105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5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Matematik ve Fen derslerine daha çok çalışmak ve bu derslerden yüksek notlar almak</a:t>
                      </a:r>
                      <a:endParaRPr lang="tr-TR" sz="11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Doktor olmak</a:t>
                      </a:r>
                      <a:endParaRPr sz="105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37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dirty="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Adımlar</a:t>
                      </a:r>
                      <a:endParaRPr sz="15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dirty="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Zaman</a:t>
                      </a:r>
                      <a:endParaRPr sz="15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dirty="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Destek</a:t>
                      </a:r>
                      <a:endParaRPr sz="15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dirty="0">
                          <a:solidFill>
                            <a:srgbClr val="FFFFFF"/>
                          </a:solidFill>
                          <a:latin typeface="Fira Sans Extra Condensed"/>
                          <a:sym typeface="Fira Sans Extra Condensed"/>
                        </a:rPr>
                        <a:t>Engeller</a:t>
                      </a:r>
                      <a:endParaRPr sz="15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</a:rPr>
                        <a:t>Sonuç?</a:t>
                      </a:r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Matematik için ihtiyacı kadar çalışmak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Bu yaz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Arkadaşlarım ile konuları bölüşürüz ve gruplar halinde çalışırız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sym typeface="Roboto"/>
                        </a:rPr>
                        <a:t>Aileme yardım etmek zorunda kaldığımdan </a:t>
                      </a:r>
                      <a:r>
                        <a:rPr lang="tr-TR" sz="1000" dirty="0" err="1">
                          <a:latin typeface="Roboto"/>
                          <a:ea typeface="Roboto"/>
                          <a:sym typeface="Roboto"/>
                        </a:rPr>
                        <a:t>MF’ye</a:t>
                      </a:r>
                      <a:r>
                        <a:rPr lang="tr-TR" sz="1000" dirty="0">
                          <a:latin typeface="Roboto"/>
                          <a:ea typeface="Roboto"/>
                          <a:sym typeface="Roboto"/>
                        </a:rPr>
                        <a:t> ne kadar çalışabilirim? 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Büyük olasılıkla hedefe ulaşma!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Fen dersleri için günde 2 saat çalışmak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Bu yaz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Okul psikolojik danışmanından yardım alabilirim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MF ile ilgili yeterli bilgiye sahip değilim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Hedeflere ulaşılamadığında başa yeninden dönme</a:t>
                      </a:r>
                      <a:endParaRPr sz="1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16" name="Google Shape;916;p33"/>
          <p:cNvSpPr/>
          <p:nvPr/>
        </p:nvSpPr>
        <p:spPr>
          <a:xfrm>
            <a:off x="505950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Başlıyorum</a:t>
            </a:r>
            <a:endParaRPr dirty="0"/>
          </a:p>
        </p:txBody>
      </p:sp>
      <p:sp>
        <p:nvSpPr>
          <p:cNvPr id="917" name="Google Shape;917;p33"/>
          <p:cNvSpPr/>
          <p:nvPr/>
        </p:nvSpPr>
        <p:spPr>
          <a:xfrm>
            <a:off x="2072668" y="1848113"/>
            <a:ext cx="1712374" cy="294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Kısa Süreli Hedef</a:t>
            </a:r>
            <a:endParaRPr dirty="0"/>
          </a:p>
        </p:txBody>
      </p:sp>
      <p:sp>
        <p:nvSpPr>
          <p:cNvPr id="918" name="Google Shape;918;p33"/>
          <p:cNvSpPr/>
          <p:nvPr/>
        </p:nvSpPr>
        <p:spPr>
          <a:xfrm>
            <a:off x="3797925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Ölçülme</a:t>
            </a:r>
            <a:endParaRPr dirty="0"/>
          </a:p>
        </p:txBody>
      </p:sp>
      <p:sp>
        <p:nvSpPr>
          <p:cNvPr id="919" name="Google Shape;919;p33"/>
          <p:cNvSpPr/>
          <p:nvPr/>
        </p:nvSpPr>
        <p:spPr>
          <a:xfrm>
            <a:off x="5373757" y="1848113"/>
            <a:ext cx="1759226" cy="29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Strateji</a:t>
            </a:r>
            <a:endParaRPr dirty="0"/>
          </a:p>
        </p:txBody>
      </p:sp>
      <p:sp>
        <p:nvSpPr>
          <p:cNvPr id="920" name="Google Shape;920;p33"/>
          <p:cNvSpPr/>
          <p:nvPr/>
        </p:nvSpPr>
        <p:spPr>
          <a:xfrm>
            <a:off x="7089675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Hedef</a:t>
            </a:r>
            <a:endParaRPr dirty="0"/>
          </a:p>
        </p:txBody>
      </p:sp>
      <p:grpSp>
        <p:nvGrpSpPr>
          <p:cNvPr id="921" name="Google Shape;921;p33"/>
          <p:cNvGrpSpPr/>
          <p:nvPr/>
        </p:nvGrpSpPr>
        <p:grpSpPr>
          <a:xfrm>
            <a:off x="7693626" y="1438027"/>
            <a:ext cx="342580" cy="339271"/>
            <a:chOff x="5049725" y="1435050"/>
            <a:chExt cx="486550" cy="481850"/>
          </a:xfrm>
        </p:grpSpPr>
        <p:sp>
          <p:nvSpPr>
            <p:cNvPr id="922" name="Google Shape;922;p3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" name="Google Shape;926;p33"/>
          <p:cNvGrpSpPr/>
          <p:nvPr/>
        </p:nvGrpSpPr>
        <p:grpSpPr>
          <a:xfrm>
            <a:off x="6034314" y="1424480"/>
            <a:ext cx="367261" cy="366364"/>
            <a:chOff x="-64410850" y="4094450"/>
            <a:chExt cx="317425" cy="316650"/>
          </a:xfrm>
        </p:grpSpPr>
        <p:sp>
          <p:nvSpPr>
            <p:cNvPr id="927" name="Google Shape;927;p33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3"/>
          <p:cNvGrpSpPr/>
          <p:nvPr/>
        </p:nvGrpSpPr>
        <p:grpSpPr>
          <a:xfrm>
            <a:off x="4376741" y="1423364"/>
            <a:ext cx="390508" cy="368597"/>
            <a:chOff x="-1960150" y="3956600"/>
            <a:chExt cx="308775" cy="291450"/>
          </a:xfrm>
        </p:grpSpPr>
        <p:sp>
          <p:nvSpPr>
            <p:cNvPr id="931" name="Google Shape;931;p33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33"/>
          <p:cNvGrpSpPr/>
          <p:nvPr/>
        </p:nvGrpSpPr>
        <p:grpSpPr>
          <a:xfrm>
            <a:off x="2756396" y="1458569"/>
            <a:ext cx="339306" cy="298186"/>
            <a:chOff x="2085450" y="2057100"/>
            <a:chExt cx="481900" cy="423500"/>
          </a:xfrm>
        </p:grpSpPr>
        <p:sp>
          <p:nvSpPr>
            <p:cNvPr id="934" name="Google Shape;934;p33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" name="Google Shape;937;p33"/>
          <p:cNvGrpSpPr/>
          <p:nvPr/>
        </p:nvGrpSpPr>
        <p:grpSpPr>
          <a:xfrm>
            <a:off x="1109803" y="1438027"/>
            <a:ext cx="340573" cy="339271"/>
            <a:chOff x="898875" y="4399275"/>
            <a:chExt cx="483700" cy="481850"/>
          </a:xfrm>
        </p:grpSpPr>
        <p:sp>
          <p:nvSpPr>
            <p:cNvPr id="938" name="Google Shape;938;p33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6" name="Picture 2" descr="Cin Ali - Birbirinden güzel Cin Ali afişleri duvarlarınızı... | Facebook">
            <a:extLst>
              <a:ext uri="{FF2B5EF4-FFF2-40B4-BE49-F238E27FC236}">
                <a16:creationId xmlns:a16="http://schemas.microsoft.com/office/drawing/2014/main" xmlns="" id="{0369B337-7206-441A-B3ED-28147D38E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12" t="13562" r="21584" b="32106"/>
          <a:stretch/>
        </p:blipFill>
        <p:spPr bwMode="auto">
          <a:xfrm>
            <a:off x="789161" y="2167229"/>
            <a:ext cx="875784" cy="8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9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7"/>
          <p:cNvSpPr txBox="1">
            <a:spLocks noGrp="1"/>
          </p:cNvSpPr>
          <p:nvPr>
            <p:ph type="title" idx="4294967295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b="1" dirty="0">
                <a:latin typeface="Arial"/>
                <a:ea typeface="Arial"/>
                <a:cs typeface="Arial"/>
                <a:sym typeface="Arial"/>
              </a:rPr>
              <a:t>Yararlanılan Kaynaklar</a:t>
            </a:r>
            <a:endParaRPr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7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tr-TR" sz="1100" dirty="0" err="1">
                <a:solidFill>
                  <a:schemeClr val="bg1"/>
                </a:solidFill>
              </a:rPr>
              <a:t>Bolles</a:t>
            </a:r>
            <a:r>
              <a:rPr lang="tr-TR" sz="1100" dirty="0">
                <a:solidFill>
                  <a:schemeClr val="bg1"/>
                </a:solidFill>
              </a:rPr>
              <a:t>, R. N. (2017). </a:t>
            </a:r>
            <a:r>
              <a:rPr lang="tr-TR" sz="1100" i="1" dirty="0">
                <a:solidFill>
                  <a:schemeClr val="bg1"/>
                </a:solidFill>
              </a:rPr>
              <a:t>Paraşütün ne renk?: İş arayanlar ve kariyer değişikliği yapmak isteyenler için pratik bir rehber </a:t>
            </a:r>
            <a:r>
              <a:rPr lang="tr-TR" sz="1100" dirty="0">
                <a:solidFill>
                  <a:schemeClr val="bg1"/>
                </a:solidFill>
              </a:rPr>
              <a:t>(Çev., D. </a:t>
            </a:r>
            <a:r>
              <a:rPr lang="tr-TR" sz="1100" dirty="0" err="1">
                <a:solidFill>
                  <a:schemeClr val="bg1"/>
                </a:solidFill>
              </a:rPr>
              <a:t>Boyraz</a:t>
            </a:r>
            <a:r>
              <a:rPr lang="tr-TR" sz="1100" dirty="0">
                <a:solidFill>
                  <a:schemeClr val="bg1"/>
                </a:solidFill>
              </a:rPr>
              <a:t>). İstanbul: Sola Yayınları.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Lent, R. W., Brown, S. D., &amp; Hackett, G. (2002). Social cognitive career theory. </a:t>
            </a:r>
            <a:r>
              <a:rPr lang="en-US" sz="1100" i="1" dirty="0">
                <a:solidFill>
                  <a:schemeClr val="bg1"/>
                </a:solidFill>
              </a:rPr>
              <a:t>Career choice and development, 4</a:t>
            </a:r>
            <a:r>
              <a:rPr lang="en-US" sz="1100" dirty="0">
                <a:solidFill>
                  <a:schemeClr val="bg1"/>
                </a:solidFill>
              </a:rPr>
              <a:t>(1), 255-311.</a:t>
            </a:r>
            <a:endParaRPr lang="tr-TR" sz="1100" dirty="0">
              <a:solidFill>
                <a:schemeClr val="bg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Lent, R. W., Lopez Jr, A. M., Lopez, F. G., &amp; </a:t>
            </a:r>
            <a:r>
              <a:rPr lang="en-US" sz="1100" dirty="0" err="1">
                <a:solidFill>
                  <a:schemeClr val="bg1"/>
                </a:solidFill>
              </a:rPr>
              <a:t>Sheu</a:t>
            </a:r>
            <a:r>
              <a:rPr lang="en-US" sz="1100" dirty="0">
                <a:solidFill>
                  <a:schemeClr val="bg1"/>
                </a:solidFill>
              </a:rPr>
              <a:t>, H. B. (2008). Social cognitive career theory and the prediction of interests and choice goals in the computing disciplines. </a:t>
            </a:r>
            <a:r>
              <a:rPr lang="en-US" sz="1100" i="1" dirty="0">
                <a:solidFill>
                  <a:schemeClr val="bg1"/>
                </a:solidFill>
              </a:rPr>
              <a:t>Journal of Vocational Behavior, 73</a:t>
            </a:r>
            <a:r>
              <a:rPr lang="en-US" sz="1100" dirty="0">
                <a:solidFill>
                  <a:schemeClr val="bg1"/>
                </a:solidFill>
              </a:rPr>
              <a:t>(1), 52-62.</a:t>
            </a:r>
            <a:endParaRPr lang="tr-TR" sz="1100" dirty="0">
              <a:solidFill>
                <a:schemeClr val="bg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Lindley, L. D. (2005). Perceived barriers to career development in the context of social cognitive career theory. </a:t>
            </a:r>
            <a:r>
              <a:rPr lang="en-US" sz="1100" i="1" dirty="0">
                <a:solidFill>
                  <a:schemeClr val="bg1"/>
                </a:solidFill>
              </a:rPr>
              <a:t>Journal of Career Assessment, 13</a:t>
            </a:r>
            <a:r>
              <a:rPr lang="en-US" sz="1100" dirty="0">
                <a:solidFill>
                  <a:schemeClr val="bg1"/>
                </a:solidFill>
              </a:rPr>
              <a:t>(3), 271-287.</a:t>
            </a:r>
            <a:endParaRPr lang="tr-TR" sz="1100" dirty="0">
              <a:solidFill>
                <a:schemeClr val="bg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McWhirter, E. H., Crothers, M., &amp; Rasheed, S. (2000). The effects of high school career education on social–cognitive variables. </a:t>
            </a:r>
            <a:r>
              <a:rPr lang="en-US" sz="1100" i="1" dirty="0">
                <a:solidFill>
                  <a:schemeClr val="bg1"/>
                </a:solidFill>
              </a:rPr>
              <a:t>Journal of Counseling Psychology, 47</a:t>
            </a:r>
            <a:r>
              <a:rPr lang="en-US" sz="1100" dirty="0">
                <a:solidFill>
                  <a:schemeClr val="bg1"/>
                </a:solidFill>
              </a:rPr>
              <a:t>(3), 330</a:t>
            </a:r>
            <a:r>
              <a:rPr lang="tr-TR" sz="1100" dirty="0">
                <a:solidFill>
                  <a:schemeClr val="bg1"/>
                </a:solidFill>
              </a:rPr>
              <a:t>-341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-US" sz="1100" dirty="0">
                <a:solidFill>
                  <a:schemeClr val="bg1"/>
                </a:solidFill>
              </a:rPr>
              <a:t>Rogers, M. E., &amp; Creed, P. A. (2011). A longitudinal examination of adolescent career planning and exploration using a social cognitive career theory framework. </a:t>
            </a:r>
            <a:r>
              <a:rPr lang="en-US" sz="1100" i="1" dirty="0">
                <a:solidFill>
                  <a:schemeClr val="bg1"/>
                </a:solidFill>
              </a:rPr>
              <a:t>Journal of </a:t>
            </a:r>
            <a:r>
              <a:rPr lang="tr-TR" sz="1100" i="1" dirty="0">
                <a:solidFill>
                  <a:schemeClr val="bg1"/>
                </a:solidFill>
              </a:rPr>
              <a:t>A</a:t>
            </a:r>
            <a:r>
              <a:rPr lang="en-US" sz="1100" i="1" dirty="0" err="1">
                <a:solidFill>
                  <a:schemeClr val="bg1"/>
                </a:solidFill>
              </a:rPr>
              <a:t>dolescence</a:t>
            </a:r>
            <a:r>
              <a:rPr lang="en-US" sz="1100" i="1" dirty="0">
                <a:solidFill>
                  <a:schemeClr val="bg1"/>
                </a:solidFill>
              </a:rPr>
              <a:t>, 34</a:t>
            </a:r>
            <a:r>
              <a:rPr lang="en-US" sz="1100" dirty="0">
                <a:solidFill>
                  <a:schemeClr val="bg1"/>
                </a:solidFill>
              </a:rPr>
              <a:t>(1), 163-172.</a:t>
            </a:r>
            <a:endParaRPr sz="1100" dirty="0">
              <a:solidFill>
                <a:schemeClr val="bg1"/>
              </a:solidFill>
            </a:endParaRPr>
          </a:p>
        </p:txBody>
      </p:sp>
      <p:grpSp>
        <p:nvGrpSpPr>
          <p:cNvPr id="1570" name="Google Shape;1570;p47"/>
          <p:cNvGrpSpPr/>
          <p:nvPr/>
        </p:nvGrpSpPr>
        <p:grpSpPr>
          <a:xfrm>
            <a:off x="6874322" y="1729557"/>
            <a:ext cx="1446116" cy="2858697"/>
            <a:chOff x="6529419" y="1729630"/>
            <a:chExt cx="1480463" cy="2926594"/>
          </a:xfrm>
        </p:grpSpPr>
        <p:grpSp>
          <p:nvGrpSpPr>
            <p:cNvPr id="1571" name="Google Shape;1571;p47"/>
            <p:cNvGrpSpPr/>
            <p:nvPr/>
          </p:nvGrpSpPr>
          <p:grpSpPr>
            <a:xfrm>
              <a:off x="6556801" y="1729630"/>
              <a:ext cx="956596" cy="944294"/>
              <a:chOff x="3800319" y="1244877"/>
              <a:chExt cx="1098904" cy="1084772"/>
            </a:xfrm>
          </p:grpSpPr>
          <p:grpSp>
            <p:nvGrpSpPr>
              <p:cNvPr id="1572" name="Google Shape;1572;p47"/>
              <p:cNvGrpSpPr/>
              <p:nvPr/>
            </p:nvGrpSpPr>
            <p:grpSpPr>
              <a:xfrm>
                <a:off x="3800319" y="1244877"/>
                <a:ext cx="1098904" cy="1084772"/>
                <a:chOff x="3800319" y="1244877"/>
                <a:chExt cx="1098904" cy="1084772"/>
              </a:xfrm>
            </p:grpSpPr>
            <p:sp>
              <p:nvSpPr>
                <p:cNvPr id="1573" name="Google Shape;1573;p47"/>
                <p:cNvSpPr/>
                <p:nvPr/>
              </p:nvSpPr>
              <p:spPr>
                <a:xfrm>
                  <a:off x="3800319" y="1244877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5" name="Google Shape;1575;p47"/>
              <p:cNvSpPr/>
              <p:nvPr/>
            </p:nvSpPr>
            <p:spPr>
              <a:xfrm>
                <a:off x="4162496" y="1599765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6" name="Google Shape;1576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577" name="Google Shape;1577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578" name="Google Shape;1578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0" name="Google Shape;1580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581" name="Google Shape;1581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85" name="Google Shape;1585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586" name="Google Shape;1586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587" name="Google Shape;1587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9" name="Google Shape;1589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590" name="Google Shape;1590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4" name="Google Shape;1594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595" name="Google Shape;1595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596" name="Google Shape;1596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98" name="Google Shape;1598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599" name="Google Shape;1599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1" name="Google Shape;1601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602" name="Google Shape;1602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603" name="Google Shape;1603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05" name="Google Shape;1605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606" name="Google Shape;1606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000000"/>
                </a:solidFill>
              </a:rPr>
              <a:t>Hedef Belirlemek</a:t>
            </a:r>
            <a:endParaRPr dirty="0">
              <a:solidFill>
                <a:srgbClr val="000000"/>
              </a:solidFill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4572000" y="3126925"/>
            <a:ext cx="1917725" cy="497100"/>
            <a:chOff x="4572000" y="3126925"/>
            <a:chExt cx="1917725" cy="497100"/>
          </a:xfrm>
        </p:grpSpPr>
        <p:cxnSp>
          <p:nvCxnSpPr>
            <p:cNvPr id="86" name="Google Shape;86;p16"/>
            <p:cNvCxnSpPr/>
            <p:nvPr/>
          </p:nvCxnSpPr>
          <p:spPr>
            <a:xfrm>
              <a:off x="4572000" y="3375475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87" name="Google Shape;87;p16"/>
            <p:cNvSpPr/>
            <p:nvPr/>
          </p:nvSpPr>
          <p:spPr>
            <a:xfrm>
              <a:off x="5992625" y="3126925"/>
              <a:ext cx="497100" cy="49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6640175" y="2819551"/>
            <a:ext cx="2046600" cy="1111849"/>
            <a:chOff x="6640175" y="2819551"/>
            <a:chExt cx="2046600" cy="1111849"/>
          </a:xfrm>
        </p:grpSpPr>
        <p:sp>
          <p:nvSpPr>
            <p:cNvPr id="89" name="Google Shape;89;p16"/>
            <p:cNvSpPr txBox="1"/>
            <p:nvPr/>
          </p:nvSpPr>
          <p:spPr>
            <a:xfrm>
              <a:off x="6640175" y="2819551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 zaman?</a:t>
              </a:r>
              <a:endParaRPr sz="17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6640175" y="3166400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Yaşamın tüm dönemlerinde hedef belirlenebilir. Ne kadar erken o kadar önemli!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2644925" y="3126925"/>
            <a:ext cx="1927075" cy="497100"/>
            <a:chOff x="2644925" y="3126925"/>
            <a:chExt cx="1927075" cy="497100"/>
          </a:xfrm>
        </p:grpSpPr>
        <p:cxnSp>
          <p:nvCxnSpPr>
            <p:cNvPr id="92" name="Google Shape;92;p16"/>
            <p:cNvCxnSpPr/>
            <p:nvPr/>
          </p:nvCxnSpPr>
          <p:spPr>
            <a:xfrm>
              <a:off x="3292500" y="3375475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3" name="Google Shape;93;p16"/>
            <p:cNvSpPr/>
            <p:nvPr/>
          </p:nvSpPr>
          <p:spPr>
            <a:xfrm>
              <a:off x="2644925" y="3126925"/>
              <a:ext cx="497100" cy="49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457200" y="2819551"/>
            <a:ext cx="2046600" cy="1111849"/>
            <a:chOff x="457200" y="2819551"/>
            <a:chExt cx="2046600" cy="1111849"/>
          </a:xfrm>
        </p:grpSpPr>
        <p:sp>
          <p:nvSpPr>
            <p:cNvPr id="95" name="Google Shape;95;p16"/>
            <p:cNvSpPr txBox="1"/>
            <p:nvPr/>
          </p:nvSpPr>
          <p:spPr>
            <a:xfrm>
              <a:off x="457200" y="2819551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Kim?</a:t>
              </a:r>
              <a:endParaRPr sz="17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457200" y="3166400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Her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kes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için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kariyer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hedeflerini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net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bir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şekilde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tanımlaması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önemlidir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4572000" y="1873887"/>
            <a:ext cx="1917725" cy="497100"/>
            <a:chOff x="4572000" y="1873887"/>
            <a:chExt cx="1917725" cy="497100"/>
          </a:xfrm>
        </p:grpSpPr>
        <p:cxnSp>
          <p:nvCxnSpPr>
            <p:cNvPr id="98" name="Google Shape;98;p16"/>
            <p:cNvCxnSpPr/>
            <p:nvPr/>
          </p:nvCxnSpPr>
          <p:spPr>
            <a:xfrm>
              <a:off x="4572000" y="2122437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99" name="Google Shape;99;p16"/>
            <p:cNvSpPr/>
            <p:nvPr/>
          </p:nvSpPr>
          <p:spPr>
            <a:xfrm>
              <a:off x="5992625" y="1873887"/>
              <a:ext cx="497100" cy="49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6631742" y="1420313"/>
            <a:ext cx="2197050" cy="1359714"/>
            <a:chOff x="6640175" y="1522634"/>
            <a:chExt cx="2197050" cy="1359714"/>
          </a:xfrm>
        </p:grpSpPr>
        <p:sp>
          <p:nvSpPr>
            <p:cNvPr id="101" name="Google Shape;101;p16"/>
            <p:cNvSpPr txBox="1"/>
            <p:nvPr/>
          </p:nvSpPr>
          <p:spPr>
            <a:xfrm>
              <a:off x="6640175" y="1522634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Niçin?</a:t>
              </a:r>
              <a:endParaRPr sz="17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6640175" y="1913362"/>
              <a:ext cx="2197050" cy="96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Harekete geçmek ve bireylerin sonraki adımlarının ne olabileceğinin anlaşılması ve etkili eylem planı oluşturması için önemlidir.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2644925" y="1873887"/>
            <a:ext cx="1927075" cy="497100"/>
            <a:chOff x="2644925" y="1873887"/>
            <a:chExt cx="1927075" cy="497100"/>
          </a:xfrm>
        </p:grpSpPr>
        <p:sp>
          <p:nvSpPr>
            <p:cNvPr id="104" name="Google Shape;104;p16"/>
            <p:cNvSpPr/>
            <p:nvPr/>
          </p:nvSpPr>
          <p:spPr>
            <a:xfrm>
              <a:off x="2644925" y="1873887"/>
              <a:ext cx="497100" cy="49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" name="Google Shape;105;p16"/>
            <p:cNvCxnSpPr/>
            <p:nvPr/>
          </p:nvCxnSpPr>
          <p:spPr>
            <a:xfrm>
              <a:off x="3292500" y="2122437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06" name="Google Shape;106;p16"/>
          <p:cNvGrpSpPr/>
          <p:nvPr/>
        </p:nvGrpSpPr>
        <p:grpSpPr>
          <a:xfrm>
            <a:off x="447850" y="1444287"/>
            <a:ext cx="2055950" cy="1234074"/>
            <a:chOff x="447850" y="1444288"/>
            <a:chExt cx="2055950" cy="1234074"/>
          </a:xfrm>
        </p:grpSpPr>
        <p:sp>
          <p:nvSpPr>
            <p:cNvPr id="107" name="Google Shape;107;p16"/>
            <p:cNvSpPr txBox="1"/>
            <p:nvPr/>
          </p:nvSpPr>
          <p:spPr>
            <a:xfrm>
              <a:off x="457200" y="1913362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Kariyer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bireyin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kariyerinde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yapmak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istediklerini iyi bir şekilde tanımlayan b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ir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ifadedir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447850" y="1444288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Ne?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2774187" y="2003467"/>
            <a:ext cx="238572" cy="237940"/>
            <a:chOff x="-30735200" y="3910925"/>
            <a:chExt cx="292225" cy="291450"/>
          </a:xfrm>
        </p:grpSpPr>
        <p:sp>
          <p:nvSpPr>
            <p:cNvPr id="110" name="Google Shape;110;p16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6126553" y="2003604"/>
            <a:ext cx="238572" cy="237654"/>
            <a:chOff x="-35123050" y="3561225"/>
            <a:chExt cx="292225" cy="291100"/>
          </a:xfrm>
        </p:grpSpPr>
        <p:sp>
          <p:nvSpPr>
            <p:cNvPr id="113" name="Google Shape;113;p16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6126213" y="3256525"/>
            <a:ext cx="239226" cy="237919"/>
            <a:chOff x="-34406325" y="3919600"/>
            <a:chExt cx="293025" cy="291425"/>
          </a:xfrm>
        </p:grpSpPr>
        <p:sp>
          <p:nvSpPr>
            <p:cNvPr id="116" name="Google Shape;116;p16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2779028" y="3256362"/>
            <a:ext cx="238251" cy="238262"/>
            <a:chOff x="2685825" y="840375"/>
            <a:chExt cx="481900" cy="481825"/>
          </a:xfrm>
        </p:grpSpPr>
        <p:sp>
          <p:nvSpPr>
            <p:cNvPr id="124" name="Google Shape;124;p1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3255300" y="1103625"/>
            <a:ext cx="2634275" cy="3629137"/>
            <a:chOff x="3255300" y="1103625"/>
            <a:chExt cx="2634275" cy="3629137"/>
          </a:xfrm>
        </p:grpSpPr>
        <p:sp>
          <p:nvSpPr>
            <p:cNvPr id="127" name="Google Shape;127;p16"/>
            <p:cNvSpPr/>
            <p:nvPr/>
          </p:nvSpPr>
          <p:spPr>
            <a:xfrm>
              <a:off x="3408600" y="4162413"/>
              <a:ext cx="2327400" cy="570350"/>
            </a:xfrm>
            <a:custGeom>
              <a:avLst/>
              <a:gdLst/>
              <a:ahLst/>
              <a:cxnLst/>
              <a:rect l="l" t="t" r="r" b="b"/>
              <a:pathLst>
                <a:path w="93096" h="22814" extrusionOk="0">
                  <a:moveTo>
                    <a:pt x="46554" y="1"/>
                  </a:moveTo>
                  <a:cubicBezTo>
                    <a:pt x="27170" y="1"/>
                    <a:pt x="7715" y="3227"/>
                    <a:pt x="1834" y="8288"/>
                  </a:cubicBezTo>
                  <a:cubicBezTo>
                    <a:pt x="1750" y="8359"/>
                    <a:pt x="1667" y="8442"/>
                    <a:pt x="1584" y="8514"/>
                  </a:cubicBezTo>
                  <a:lnTo>
                    <a:pt x="12" y="8514"/>
                  </a:lnTo>
                  <a:lnTo>
                    <a:pt x="24" y="11169"/>
                  </a:lnTo>
                  <a:cubicBezTo>
                    <a:pt x="0" y="11407"/>
                    <a:pt x="0" y="11633"/>
                    <a:pt x="36" y="11871"/>
                  </a:cubicBezTo>
                  <a:lnTo>
                    <a:pt x="36" y="11883"/>
                  </a:lnTo>
                  <a:cubicBezTo>
                    <a:pt x="798" y="17574"/>
                    <a:pt x="18431" y="22813"/>
                    <a:pt x="46554" y="22813"/>
                  </a:cubicBezTo>
                  <a:cubicBezTo>
                    <a:pt x="74890" y="22813"/>
                    <a:pt x="92571" y="17491"/>
                    <a:pt x="93083" y="11752"/>
                  </a:cubicBezTo>
                  <a:lnTo>
                    <a:pt x="93083" y="11729"/>
                  </a:lnTo>
                  <a:cubicBezTo>
                    <a:pt x="93095" y="11574"/>
                    <a:pt x="93095" y="11407"/>
                    <a:pt x="93083" y="11240"/>
                  </a:cubicBezTo>
                  <a:lnTo>
                    <a:pt x="93083" y="8585"/>
                  </a:lnTo>
                  <a:lnTo>
                    <a:pt x="91595" y="8585"/>
                  </a:lnTo>
                  <a:cubicBezTo>
                    <a:pt x="91488" y="8490"/>
                    <a:pt x="91381" y="8383"/>
                    <a:pt x="91273" y="8288"/>
                  </a:cubicBezTo>
                  <a:cubicBezTo>
                    <a:pt x="85392" y="3227"/>
                    <a:pt x="65937" y="1"/>
                    <a:pt x="4655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314225" y="4094563"/>
              <a:ext cx="2516125" cy="544425"/>
            </a:xfrm>
            <a:custGeom>
              <a:avLst/>
              <a:gdLst/>
              <a:ahLst/>
              <a:cxnLst/>
              <a:rect l="l" t="t" r="r" b="b"/>
              <a:pathLst>
                <a:path w="100645" h="21777" extrusionOk="0">
                  <a:moveTo>
                    <a:pt x="50329" y="0"/>
                  </a:moveTo>
                  <a:cubicBezTo>
                    <a:pt x="31814" y="0"/>
                    <a:pt x="13229" y="3072"/>
                    <a:pt x="7621" y="7906"/>
                  </a:cubicBezTo>
                  <a:cubicBezTo>
                    <a:pt x="1" y="14466"/>
                    <a:pt x="17848" y="21777"/>
                    <a:pt x="50329" y="21777"/>
                  </a:cubicBezTo>
                  <a:cubicBezTo>
                    <a:pt x="82809" y="21777"/>
                    <a:pt x="100644" y="14466"/>
                    <a:pt x="93036" y="7906"/>
                  </a:cubicBezTo>
                  <a:cubicBezTo>
                    <a:pt x="87428" y="3072"/>
                    <a:pt x="68843" y="0"/>
                    <a:pt x="50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255300" y="4086213"/>
              <a:ext cx="2634275" cy="570050"/>
            </a:xfrm>
            <a:custGeom>
              <a:avLst/>
              <a:gdLst/>
              <a:ahLst/>
              <a:cxnLst/>
              <a:rect l="l" t="t" r="r" b="b"/>
              <a:pathLst>
                <a:path w="105371" h="22802" extrusionOk="0">
                  <a:moveTo>
                    <a:pt x="52686" y="977"/>
                  </a:moveTo>
                  <a:cubicBezTo>
                    <a:pt x="68652" y="977"/>
                    <a:pt x="84082" y="3537"/>
                    <a:pt x="87821" y="7395"/>
                  </a:cubicBezTo>
                  <a:cubicBezTo>
                    <a:pt x="92560" y="12288"/>
                    <a:pt x="77403" y="17348"/>
                    <a:pt x="52686" y="17348"/>
                  </a:cubicBezTo>
                  <a:cubicBezTo>
                    <a:pt x="27968" y="17348"/>
                    <a:pt x="12812" y="12288"/>
                    <a:pt x="17550" y="7395"/>
                  </a:cubicBezTo>
                  <a:cubicBezTo>
                    <a:pt x="21277" y="3537"/>
                    <a:pt x="36719" y="977"/>
                    <a:pt x="52686" y="977"/>
                  </a:cubicBezTo>
                  <a:close/>
                  <a:moveTo>
                    <a:pt x="52686" y="1"/>
                  </a:moveTo>
                  <a:cubicBezTo>
                    <a:pt x="33302" y="1"/>
                    <a:pt x="13847" y="3216"/>
                    <a:pt x="7966" y="8276"/>
                  </a:cubicBezTo>
                  <a:cubicBezTo>
                    <a:pt x="0" y="15146"/>
                    <a:pt x="18681" y="22801"/>
                    <a:pt x="52686" y="22801"/>
                  </a:cubicBezTo>
                  <a:cubicBezTo>
                    <a:pt x="86690" y="22801"/>
                    <a:pt x="105371" y="15146"/>
                    <a:pt x="97405" y="8276"/>
                  </a:cubicBezTo>
                  <a:cubicBezTo>
                    <a:pt x="91524" y="3216"/>
                    <a:pt x="72069" y="1"/>
                    <a:pt x="5268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852100" y="4137713"/>
              <a:ext cx="1440375" cy="299475"/>
            </a:xfrm>
            <a:custGeom>
              <a:avLst/>
              <a:gdLst/>
              <a:ahLst/>
              <a:cxnLst/>
              <a:rect l="l" t="t" r="r" b="b"/>
              <a:pathLst>
                <a:path w="57615" h="11979" extrusionOk="0">
                  <a:moveTo>
                    <a:pt x="28814" y="703"/>
                  </a:moveTo>
                  <a:cubicBezTo>
                    <a:pt x="38803" y="703"/>
                    <a:pt x="47685" y="2406"/>
                    <a:pt x="48745" y="4716"/>
                  </a:cubicBezTo>
                  <a:cubicBezTo>
                    <a:pt x="49911" y="7311"/>
                    <a:pt x="41053" y="9645"/>
                    <a:pt x="28814" y="9645"/>
                  </a:cubicBezTo>
                  <a:cubicBezTo>
                    <a:pt x="16574" y="9645"/>
                    <a:pt x="7704" y="7311"/>
                    <a:pt x="8883" y="4716"/>
                  </a:cubicBezTo>
                  <a:cubicBezTo>
                    <a:pt x="9930" y="2406"/>
                    <a:pt x="18812" y="703"/>
                    <a:pt x="28814" y="703"/>
                  </a:cubicBezTo>
                  <a:close/>
                  <a:moveTo>
                    <a:pt x="28814" y="1"/>
                  </a:moveTo>
                  <a:cubicBezTo>
                    <a:pt x="16324" y="1"/>
                    <a:pt x="4703" y="2060"/>
                    <a:pt x="2560" y="5025"/>
                  </a:cubicBezTo>
                  <a:cubicBezTo>
                    <a:pt x="0" y="8561"/>
                    <a:pt x="11538" y="11978"/>
                    <a:pt x="28814" y="11978"/>
                  </a:cubicBezTo>
                  <a:cubicBezTo>
                    <a:pt x="46090" y="11978"/>
                    <a:pt x="57615" y="8561"/>
                    <a:pt x="55067" y="5025"/>
                  </a:cubicBezTo>
                  <a:cubicBezTo>
                    <a:pt x="52924" y="2060"/>
                    <a:pt x="41303" y="1"/>
                    <a:pt x="2881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4272975" y="4178788"/>
              <a:ext cx="598925" cy="129500"/>
            </a:xfrm>
            <a:custGeom>
              <a:avLst/>
              <a:gdLst/>
              <a:ahLst/>
              <a:cxnLst/>
              <a:rect l="l" t="t" r="r" b="b"/>
              <a:pathLst>
                <a:path w="23957" h="5180" extrusionOk="0">
                  <a:moveTo>
                    <a:pt x="11979" y="1"/>
                  </a:moveTo>
                  <a:cubicBezTo>
                    <a:pt x="5883" y="1"/>
                    <a:pt x="691" y="1060"/>
                    <a:pt x="358" y="2453"/>
                  </a:cubicBezTo>
                  <a:cubicBezTo>
                    <a:pt x="1" y="3918"/>
                    <a:pt x="5192" y="5180"/>
                    <a:pt x="11979" y="5180"/>
                  </a:cubicBezTo>
                  <a:cubicBezTo>
                    <a:pt x="18753" y="5180"/>
                    <a:pt x="23956" y="3918"/>
                    <a:pt x="23599" y="2453"/>
                  </a:cubicBezTo>
                  <a:cubicBezTo>
                    <a:pt x="23266" y="1060"/>
                    <a:pt x="18075" y="1"/>
                    <a:pt x="119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555750" y="4101988"/>
              <a:ext cx="480750" cy="143875"/>
            </a:xfrm>
            <a:custGeom>
              <a:avLst/>
              <a:gdLst/>
              <a:ahLst/>
              <a:cxnLst/>
              <a:rect l="l" t="t" r="r" b="b"/>
              <a:pathLst>
                <a:path w="19230" h="5755" extrusionOk="0">
                  <a:moveTo>
                    <a:pt x="15586" y="1"/>
                  </a:moveTo>
                  <a:lnTo>
                    <a:pt x="537" y="5394"/>
                  </a:lnTo>
                  <a:cubicBezTo>
                    <a:pt x="441" y="5418"/>
                    <a:pt x="1" y="5585"/>
                    <a:pt x="382" y="5656"/>
                  </a:cubicBezTo>
                  <a:cubicBezTo>
                    <a:pt x="382" y="5656"/>
                    <a:pt x="805" y="5755"/>
                    <a:pt x="953" y="5755"/>
                  </a:cubicBezTo>
                  <a:cubicBezTo>
                    <a:pt x="968" y="5755"/>
                    <a:pt x="980" y="5754"/>
                    <a:pt x="989" y="5752"/>
                  </a:cubicBezTo>
                  <a:lnTo>
                    <a:pt x="19229" y="358"/>
                  </a:lnTo>
                  <a:cubicBezTo>
                    <a:pt x="18027" y="227"/>
                    <a:pt x="16812" y="108"/>
                    <a:pt x="15586" y="1"/>
                  </a:cubicBez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4583875" y="1138013"/>
              <a:ext cx="144975" cy="497100"/>
            </a:xfrm>
            <a:custGeom>
              <a:avLst/>
              <a:gdLst/>
              <a:ahLst/>
              <a:cxnLst/>
              <a:rect l="l" t="t" r="r" b="b"/>
              <a:pathLst>
                <a:path w="5799" h="19884" extrusionOk="0">
                  <a:moveTo>
                    <a:pt x="5799" y="0"/>
                  </a:moveTo>
                  <a:lnTo>
                    <a:pt x="0" y="1905"/>
                  </a:lnTo>
                  <a:lnTo>
                    <a:pt x="0" y="19884"/>
                  </a:lnTo>
                  <a:cubicBezTo>
                    <a:pt x="5644" y="17336"/>
                    <a:pt x="5799" y="12109"/>
                    <a:pt x="5799" y="12109"/>
                  </a:cubicBezTo>
                  <a:lnTo>
                    <a:pt x="5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4415100" y="1138013"/>
              <a:ext cx="144975" cy="497100"/>
            </a:xfrm>
            <a:custGeom>
              <a:avLst/>
              <a:gdLst/>
              <a:ahLst/>
              <a:cxnLst/>
              <a:rect l="l" t="t" r="r" b="b"/>
              <a:pathLst>
                <a:path w="5799" h="19884" extrusionOk="0">
                  <a:moveTo>
                    <a:pt x="1" y="0"/>
                  </a:moveTo>
                  <a:lnTo>
                    <a:pt x="1" y="12109"/>
                  </a:lnTo>
                  <a:cubicBezTo>
                    <a:pt x="1" y="12109"/>
                    <a:pt x="167" y="17336"/>
                    <a:pt x="5799" y="19884"/>
                  </a:cubicBezTo>
                  <a:lnTo>
                    <a:pt x="5799" y="1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4559188" y="1103625"/>
              <a:ext cx="26500" cy="3144975"/>
            </a:xfrm>
            <a:custGeom>
              <a:avLst/>
              <a:gdLst/>
              <a:ahLst/>
              <a:cxnLst/>
              <a:rect l="l" t="t" r="r" b="b"/>
              <a:pathLst>
                <a:path w="1060" h="104990" extrusionOk="0">
                  <a:moveTo>
                    <a:pt x="476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04514"/>
                  </a:lnTo>
                  <a:cubicBezTo>
                    <a:pt x="0" y="104776"/>
                    <a:pt x="215" y="104990"/>
                    <a:pt x="476" y="104990"/>
                  </a:cubicBezTo>
                  <a:lnTo>
                    <a:pt x="584" y="104990"/>
                  </a:lnTo>
                  <a:cubicBezTo>
                    <a:pt x="846" y="104990"/>
                    <a:pt x="1060" y="104776"/>
                    <a:pt x="1060" y="104514"/>
                  </a:cubicBezTo>
                  <a:lnTo>
                    <a:pt x="1060" y="477"/>
                  </a:lnTo>
                  <a:cubicBezTo>
                    <a:pt x="1060" y="215"/>
                    <a:pt x="84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7"/>
          <p:cNvGrpSpPr/>
          <p:nvPr/>
        </p:nvGrpSpPr>
        <p:grpSpPr>
          <a:xfrm>
            <a:off x="5990316" y="1224163"/>
            <a:ext cx="2863182" cy="3182074"/>
            <a:chOff x="5976766" y="1413758"/>
            <a:chExt cx="2863182" cy="3182074"/>
          </a:xfrm>
        </p:grpSpPr>
        <p:sp>
          <p:nvSpPr>
            <p:cNvPr id="141" name="Google Shape;141;p17"/>
            <p:cNvSpPr/>
            <p:nvPr/>
          </p:nvSpPr>
          <p:spPr>
            <a:xfrm>
              <a:off x="6288185" y="1478092"/>
              <a:ext cx="2551764" cy="3117739"/>
            </a:xfrm>
            <a:custGeom>
              <a:avLst/>
              <a:gdLst/>
              <a:ahLst/>
              <a:cxnLst/>
              <a:rect l="l" t="t" r="r" b="b"/>
              <a:pathLst>
                <a:path w="80880" h="98819" extrusionOk="0">
                  <a:moveTo>
                    <a:pt x="61675" y="1"/>
                  </a:moveTo>
                  <a:lnTo>
                    <a:pt x="59746" y="2953"/>
                  </a:lnTo>
                  <a:cubicBezTo>
                    <a:pt x="47447" y="4287"/>
                    <a:pt x="30778" y="17348"/>
                    <a:pt x="17991" y="36993"/>
                  </a:cubicBezTo>
                  <a:cubicBezTo>
                    <a:pt x="5216" y="56627"/>
                    <a:pt x="1" y="77153"/>
                    <a:pt x="3763" y="88940"/>
                  </a:cubicBezTo>
                  <a:lnTo>
                    <a:pt x="1846" y="91893"/>
                  </a:lnTo>
                  <a:lnTo>
                    <a:pt x="9335" y="96774"/>
                  </a:lnTo>
                  <a:cubicBezTo>
                    <a:pt x="11463" y="98159"/>
                    <a:pt x="13960" y="98818"/>
                    <a:pt x="16721" y="98818"/>
                  </a:cubicBezTo>
                  <a:cubicBezTo>
                    <a:pt x="29177" y="98818"/>
                    <a:pt x="47000" y="85403"/>
                    <a:pt x="60508" y="64663"/>
                  </a:cubicBezTo>
                  <a:cubicBezTo>
                    <a:pt x="76998" y="39327"/>
                    <a:pt x="80880" y="12514"/>
                    <a:pt x="69164" y="4882"/>
                  </a:cubicBezTo>
                  <a:lnTo>
                    <a:pt x="616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6042521" y="1490208"/>
              <a:ext cx="2496173" cy="2875846"/>
            </a:xfrm>
            <a:custGeom>
              <a:avLst/>
              <a:gdLst/>
              <a:ahLst/>
              <a:cxnLst/>
              <a:rect l="l" t="t" r="r" b="b"/>
              <a:pathLst>
                <a:path w="79118" h="91152" extrusionOk="0">
                  <a:moveTo>
                    <a:pt x="60934" y="0"/>
                  </a:moveTo>
                  <a:cubicBezTo>
                    <a:pt x="49105" y="0"/>
                    <a:pt x="32210" y="12727"/>
                    <a:pt x="19372" y="32442"/>
                  </a:cubicBezTo>
                  <a:cubicBezTo>
                    <a:pt x="3679" y="56540"/>
                    <a:pt x="0" y="81960"/>
                    <a:pt x="11156" y="89211"/>
                  </a:cubicBezTo>
                  <a:cubicBezTo>
                    <a:pt x="13145" y="90509"/>
                    <a:pt x="15520" y="91151"/>
                    <a:pt x="18188" y="91151"/>
                  </a:cubicBezTo>
                  <a:cubicBezTo>
                    <a:pt x="22689" y="91151"/>
                    <a:pt x="28023" y="89323"/>
                    <a:pt x="33742" y="85734"/>
                  </a:cubicBezTo>
                  <a:cubicBezTo>
                    <a:pt x="42863" y="80008"/>
                    <a:pt x="52209" y="70292"/>
                    <a:pt x="59746" y="58719"/>
                  </a:cubicBezTo>
                  <a:cubicBezTo>
                    <a:pt x="75438" y="34621"/>
                    <a:pt x="79117" y="9201"/>
                    <a:pt x="67973" y="1950"/>
                  </a:cubicBezTo>
                  <a:cubicBezTo>
                    <a:pt x="65944" y="629"/>
                    <a:pt x="63564" y="0"/>
                    <a:pt x="60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976766" y="1413758"/>
              <a:ext cx="2626885" cy="3028043"/>
            </a:xfrm>
            <a:custGeom>
              <a:avLst/>
              <a:gdLst/>
              <a:ahLst/>
              <a:cxnLst/>
              <a:rect l="l" t="t" r="r" b="b"/>
              <a:pathLst>
                <a:path w="83261" h="95976" extrusionOk="0">
                  <a:moveTo>
                    <a:pt x="60347" y="8119"/>
                  </a:moveTo>
                  <a:cubicBezTo>
                    <a:pt x="62638" y="8119"/>
                    <a:pt x="64709" y="8666"/>
                    <a:pt x="66473" y="9814"/>
                  </a:cubicBezTo>
                  <a:cubicBezTo>
                    <a:pt x="76212" y="16160"/>
                    <a:pt x="72986" y="38437"/>
                    <a:pt x="59282" y="59487"/>
                  </a:cubicBezTo>
                  <a:cubicBezTo>
                    <a:pt x="48076" y="76715"/>
                    <a:pt x="33265" y="87858"/>
                    <a:pt x="22917" y="87858"/>
                  </a:cubicBezTo>
                  <a:cubicBezTo>
                    <a:pt x="20621" y="87858"/>
                    <a:pt x="18545" y="87309"/>
                    <a:pt x="16776" y="86157"/>
                  </a:cubicBezTo>
                  <a:cubicBezTo>
                    <a:pt x="7037" y="79823"/>
                    <a:pt x="10264" y="57535"/>
                    <a:pt x="23968" y="36496"/>
                  </a:cubicBezTo>
                  <a:cubicBezTo>
                    <a:pt x="35187" y="19263"/>
                    <a:pt x="50004" y="8119"/>
                    <a:pt x="60347" y="8119"/>
                  </a:cubicBezTo>
                  <a:close/>
                  <a:moveTo>
                    <a:pt x="64163" y="0"/>
                  </a:moveTo>
                  <a:cubicBezTo>
                    <a:pt x="51705" y="0"/>
                    <a:pt x="33872" y="13409"/>
                    <a:pt x="20372" y="34151"/>
                  </a:cubicBezTo>
                  <a:cubicBezTo>
                    <a:pt x="3882" y="59487"/>
                    <a:pt x="0" y="86300"/>
                    <a:pt x="11716" y="93932"/>
                  </a:cubicBezTo>
                  <a:cubicBezTo>
                    <a:pt x="13842" y="95317"/>
                    <a:pt x="16338" y="95976"/>
                    <a:pt x="19098" y="95976"/>
                  </a:cubicBezTo>
                  <a:cubicBezTo>
                    <a:pt x="31550" y="95976"/>
                    <a:pt x="49379" y="82562"/>
                    <a:pt x="62877" y="61833"/>
                  </a:cubicBezTo>
                  <a:cubicBezTo>
                    <a:pt x="79379" y="36496"/>
                    <a:pt x="83261" y="9672"/>
                    <a:pt x="71545" y="2040"/>
                  </a:cubicBezTo>
                  <a:cubicBezTo>
                    <a:pt x="69418" y="658"/>
                    <a:pt x="66923" y="0"/>
                    <a:pt x="641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6460238" y="1971155"/>
              <a:ext cx="1660003" cy="1913192"/>
            </a:xfrm>
            <a:custGeom>
              <a:avLst/>
              <a:gdLst/>
              <a:ahLst/>
              <a:cxnLst/>
              <a:rect l="l" t="t" r="r" b="b"/>
              <a:pathLst>
                <a:path w="52615" h="60640" extrusionOk="0">
                  <a:moveTo>
                    <a:pt x="36731" y="8124"/>
                  </a:moveTo>
                  <a:cubicBezTo>
                    <a:pt x="38009" y="8124"/>
                    <a:pt x="39164" y="8428"/>
                    <a:pt x="40149" y="9067"/>
                  </a:cubicBezTo>
                  <a:cubicBezTo>
                    <a:pt x="45566" y="12603"/>
                    <a:pt x="43768" y="25010"/>
                    <a:pt x="36136" y="36725"/>
                  </a:cubicBezTo>
                  <a:cubicBezTo>
                    <a:pt x="29890" y="46313"/>
                    <a:pt x="21643" y="52520"/>
                    <a:pt x="15884" y="52520"/>
                  </a:cubicBezTo>
                  <a:cubicBezTo>
                    <a:pt x="14606" y="52520"/>
                    <a:pt x="13451" y="52215"/>
                    <a:pt x="12467" y="51572"/>
                  </a:cubicBezTo>
                  <a:cubicBezTo>
                    <a:pt x="7049" y="48048"/>
                    <a:pt x="8847" y="35642"/>
                    <a:pt x="16467" y="23926"/>
                  </a:cubicBezTo>
                  <a:cubicBezTo>
                    <a:pt x="22715" y="14325"/>
                    <a:pt x="30966" y="8124"/>
                    <a:pt x="36731" y="8124"/>
                  </a:cubicBezTo>
                  <a:close/>
                  <a:moveTo>
                    <a:pt x="40542" y="0"/>
                  </a:moveTo>
                  <a:cubicBezTo>
                    <a:pt x="32673" y="0"/>
                    <a:pt x="21408" y="8473"/>
                    <a:pt x="12871" y="21581"/>
                  </a:cubicBezTo>
                  <a:cubicBezTo>
                    <a:pt x="2454" y="37583"/>
                    <a:pt x="1" y="54537"/>
                    <a:pt x="7407" y="59347"/>
                  </a:cubicBezTo>
                  <a:cubicBezTo>
                    <a:pt x="8751" y="60222"/>
                    <a:pt x="10329" y="60639"/>
                    <a:pt x="12074" y="60639"/>
                  </a:cubicBezTo>
                  <a:cubicBezTo>
                    <a:pt x="19943" y="60639"/>
                    <a:pt x="31205" y="52168"/>
                    <a:pt x="39732" y="39071"/>
                  </a:cubicBezTo>
                  <a:cubicBezTo>
                    <a:pt x="50162" y="23057"/>
                    <a:pt x="52615" y="6114"/>
                    <a:pt x="45209" y="1292"/>
                  </a:cubicBezTo>
                  <a:cubicBezTo>
                    <a:pt x="43865" y="417"/>
                    <a:pt x="42287" y="0"/>
                    <a:pt x="40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016247" y="2611882"/>
              <a:ext cx="549191" cy="632956"/>
            </a:xfrm>
            <a:custGeom>
              <a:avLst/>
              <a:gdLst/>
              <a:ahLst/>
              <a:cxnLst/>
              <a:rect l="l" t="t" r="r" b="b"/>
              <a:pathLst>
                <a:path w="17407" h="20062" extrusionOk="0">
                  <a:moveTo>
                    <a:pt x="13407" y="0"/>
                  </a:moveTo>
                  <a:cubicBezTo>
                    <a:pt x="10805" y="0"/>
                    <a:pt x="7088" y="2799"/>
                    <a:pt x="4263" y="7143"/>
                  </a:cubicBezTo>
                  <a:cubicBezTo>
                    <a:pt x="810" y="12442"/>
                    <a:pt x="0" y="18038"/>
                    <a:pt x="2453" y="19633"/>
                  </a:cubicBezTo>
                  <a:cubicBezTo>
                    <a:pt x="2899" y="19923"/>
                    <a:pt x="3422" y="20061"/>
                    <a:pt x="4000" y="20061"/>
                  </a:cubicBezTo>
                  <a:cubicBezTo>
                    <a:pt x="6602" y="20061"/>
                    <a:pt x="10319" y="17263"/>
                    <a:pt x="13145" y="12918"/>
                  </a:cubicBezTo>
                  <a:cubicBezTo>
                    <a:pt x="16597" y="7620"/>
                    <a:pt x="17407" y="2024"/>
                    <a:pt x="14954" y="428"/>
                  </a:cubicBezTo>
                  <a:cubicBezTo>
                    <a:pt x="14508" y="138"/>
                    <a:pt x="13985" y="0"/>
                    <a:pt x="1340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3208758" y="1976213"/>
            <a:ext cx="3821039" cy="740654"/>
            <a:chOff x="3484786" y="2141102"/>
            <a:chExt cx="3821039" cy="740654"/>
          </a:xfrm>
        </p:grpSpPr>
        <p:sp>
          <p:nvSpPr>
            <p:cNvPr id="147" name="Google Shape;147;p17"/>
            <p:cNvSpPr/>
            <p:nvPr/>
          </p:nvSpPr>
          <p:spPr>
            <a:xfrm>
              <a:off x="3484786" y="2141102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1"/>
                  </a:moveTo>
                  <a:lnTo>
                    <a:pt x="1" y="18229"/>
                  </a:lnTo>
                  <a:lnTo>
                    <a:pt x="25944" y="18229"/>
                  </a:lnTo>
                  <a:lnTo>
                    <a:pt x="36946" y="26659"/>
                  </a:lnTo>
                  <a:lnTo>
                    <a:pt x="26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4451853" y="2390325"/>
              <a:ext cx="2853972" cy="296650"/>
            </a:xfrm>
            <a:custGeom>
              <a:avLst/>
              <a:gdLst/>
              <a:ahLst/>
              <a:cxnLst/>
              <a:rect l="l" t="t" r="r" b="b"/>
              <a:pathLst>
                <a:path w="102036" h="11866" extrusionOk="0">
                  <a:moveTo>
                    <a:pt x="0" y="0"/>
                  </a:moveTo>
                  <a:lnTo>
                    <a:pt x="48082" y="0"/>
                  </a:lnTo>
                  <a:lnTo>
                    <a:pt x="102036" y="11866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49" name="Google Shape;149;p17"/>
          <p:cNvGrpSpPr/>
          <p:nvPr/>
        </p:nvGrpSpPr>
        <p:grpSpPr>
          <a:xfrm>
            <a:off x="3262662" y="2845270"/>
            <a:ext cx="3780139" cy="950960"/>
            <a:chOff x="3476661" y="2785050"/>
            <a:chExt cx="3780139" cy="950960"/>
          </a:xfrm>
        </p:grpSpPr>
        <p:sp>
          <p:nvSpPr>
            <p:cNvPr id="150" name="Google Shape;150;p17"/>
            <p:cNvSpPr/>
            <p:nvPr/>
          </p:nvSpPr>
          <p:spPr>
            <a:xfrm>
              <a:off x="3476661" y="2995023"/>
              <a:ext cx="1026452" cy="740987"/>
            </a:xfrm>
            <a:custGeom>
              <a:avLst/>
              <a:gdLst/>
              <a:ahLst/>
              <a:cxnLst/>
              <a:rect l="l" t="t" r="r" b="b"/>
              <a:pathLst>
                <a:path w="36946" h="26671" extrusionOk="0">
                  <a:moveTo>
                    <a:pt x="1" y="1"/>
                  </a:moveTo>
                  <a:lnTo>
                    <a:pt x="1" y="18241"/>
                  </a:lnTo>
                  <a:lnTo>
                    <a:pt x="25933" y="18241"/>
                  </a:lnTo>
                  <a:lnTo>
                    <a:pt x="36946" y="26671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4476975" y="2785050"/>
              <a:ext cx="2779825" cy="468666"/>
            </a:xfrm>
            <a:custGeom>
              <a:avLst/>
              <a:gdLst/>
              <a:ahLst/>
              <a:cxnLst/>
              <a:rect l="l" t="t" r="r" b="b"/>
              <a:pathLst>
                <a:path w="100026" h="18658" extrusionOk="0">
                  <a:moveTo>
                    <a:pt x="0" y="18658"/>
                  </a:moveTo>
                  <a:lnTo>
                    <a:pt x="48653" y="18658"/>
                  </a:lnTo>
                  <a:lnTo>
                    <a:pt x="100026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52" name="Google Shape;152;p17"/>
          <p:cNvGrpSpPr/>
          <p:nvPr/>
        </p:nvGrpSpPr>
        <p:grpSpPr>
          <a:xfrm>
            <a:off x="3249593" y="3055244"/>
            <a:ext cx="3965261" cy="1695972"/>
            <a:chOff x="3210100" y="2709590"/>
            <a:chExt cx="3965261" cy="1695972"/>
          </a:xfrm>
        </p:grpSpPr>
        <p:sp>
          <p:nvSpPr>
            <p:cNvPr id="153" name="Google Shape;153;p17"/>
            <p:cNvSpPr/>
            <p:nvPr/>
          </p:nvSpPr>
          <p:spPr>
            <a:xfrm>
              <a:off x="3210100" y="3664908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1"/>
                  </a:moveTo>
                  <a:lnTo>
                    <a:pt x="1" y="18229"/>
                  </a:lnTo>
                  <a:lnTo>
                    <a:pt x="25932" y="18229"/>
                  </a:lnTo>
                  <a:lnTo>
                    <a:pt x="36946" y="26659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4236552" y="2709590"/>
              <a:ext cx="2938809" cy="1249170"/>
            </a:xfrm>
            <a:custGeom>
              <a:avLst/>
              <a:gdLst/>
              <a:ahLst/>
              <a:cxnLst/>
              <a:rect l="l" t="t" r="r" b="b"/>
              <a:pathLst>
                <a:path w="101918" h="48446" extrusionOk="0">
                  <a:moveTo>
                    <a:pt x="0" y="48446"/>
                  </a:moveTo>
                  <a:lnTo>
                    <a:pt x="48446" y="48446"/>
                  </a:lnTo>
                  <a:lnTo>
                    <a:pt x="101918" y="0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55" name="Google Shape;155;p17"/>
          <p:cNvGrpSpPr/>
          <p:nvPr/>
        </p:nvGrpSpPr>
        <p:grpSpPr>
          <a:xfrm>
            <a:off x="3149373" y="994142"/>
            <a:ext cx="3924014" cy="1342764"/>
            <a:chOff x="3484786" y="1285361"/>
            <a:chExt cx="3924014" cy="1342764"/>
          </a:xfrm>
        </p:grpSpPr>
        <p:sp>
          <p:nvSpPr>
            <p:cNvPr id="156" name="Google Shape;156;p17"/>
            <p:cNvSpPr/>
            <p:nvPr/>
          </p:nvSpPr>
          <p:spPr>
            <a:xfrm>
              <a:off x="3484786" y="1285361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0"/>
                  </a:moveTo>
                  <a:lnTo>
                    <a:pt x="1" y="18229"/>
                  </a:lnTo>
                  <a:lnTo>
                    <a:pt x="25933" y="18229"/>
                  </a:lnTo>
                  <a:lnTo>
                    <a:pt x="36946" y="26658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443587" y="1539625"/>
              <a:ext cx="2965213" cy="1088500"/>
            </a:xfrm>
            <a:custGeom>
              <a:avLst/>
              <a:gdLst/>
              <a:ahLst/>
              <a:cxnLst/>
              <a:rect l="l" t="t" r="r" b="b"/>
              <a:pathLst>
                <a:path w="106037" h="43540" extrusionOk="0">
                  <a:moveTo>
                    <a:pt x="0" y="0"/>
                  </a:moveTo>
                  <a:lnTo>
                    <a:pt x="49067" y="0"/>
                  </a:lnTo>
                  <a:lnTo>
                    <a:pt x="106037" y="4354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Hedef Belirleme Kriterleri</a:t>
            </a:r>
            <a:endParaRPr dirty="0"/>
          </a:p>
        </p:txBody>
      </p:sp>
      <p:sp>
        <p:nvSpPr>
          <p:cNvPr id="159" name="Google Shape;159;p17"/>
          <p:cNvSpPr txBox="1"/>
          <p:nvPr/>
        </p:nvSpPr>
        <p:spPr>
          <a:xfrm>
            <a:off x="91004" y="1002438"/>
            <a:ext cx="308338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Spesifik: 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Her amaç kişiye özgüdür ve değişebilir. Bu sebeple sadece başarılı olmak yerine başarının birey için ne anlama geldiğinin belirlenmesi önemlidir.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04713" y="4176459"/>
            <a:ext cx="303679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Gerçekçi: </a:t>
            </a:r>
            <a:r>
              <a:rPr lang="tr-TR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Bireyin kariyer hedefleri gerçekçi olmalıdır. Hiç bir enstrüman çalmamış bir kişinin </a:t>
            </a:r>
            <a:r>
              <a:rPr lang="tr-TR" sz="1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Grammy</a:t>
            </a:r>
            <a:r>
              <a:rPr lang="tr-TR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ödülü kazanma hedefi belirlemesi mantıklı olmaz. </a:t>
            </a:r>
            <a:endParaRPr sz="1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93605" y="2160079"/>
            <a:ext cx="309294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Ölçülebilir: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 Sonuçlarını ölçmek için bir yol bulmayı içerir. Genel ifadelerden kaçınılmalıdır. Bu anlamda bir laboratuvarda staj yapacağım yerine bu yaz gibi bir ifade koymak hedefi ölçülebilir kılacaktır.</a:t>
            </a:r>
            <a:endParaRPr lang="en-US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95156" y="3202039"/>
            <a:ext cx="314136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3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Olumsuz ifadelerden kaçınma: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Hedef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bireyin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kaçınmak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istediği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bir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faktörden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ziyade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istediği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bir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şey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olmalıdır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 Olumlu ifadeler kullanılmalıdır.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3416485" y="2068854"/>
            <a:ext cx="354778" cy="339271"/>
            <a:chOff x="5045500" y="842250"/>
            <a:chExt cx="503875" cy="481850"/>
          </a:xfrm>
        </p:grpSpPr>
        <p:sp>
          <p:nvSpPr>
            <p:cNvPr id="164" name="Google Shape;164;p1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3524279" y="3142419"/>
            <a:ext cx="305386" cy="338602"/>
            <a:chOff x="3300325" y="249875"/>
            <a:chExt cx="433725" cy="480900"/>
          </a:xfrm>
        </p:grpSpPr>
        <p:sp>
          <p:nvSpPr>
            <p:cNvPr id="167" name="Google Shape;167;p17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3479282" y="4082579"/>
            <a:ext cx="298169" cy="339253"/>
            <a:chOff x="1529350" y="258825"/>
            <a:chExt cx="423475" cy="481825"/>
          </a:xfrm>
        </p:grpSpPr>
        <p:sp>
          <p:nvSpPr>
            <p:cNvPr id="174" name="Google Shape;174;p1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3362058" y="1120317"/>
            <a:ext cx="336965" cy="286833"/>
            <a:chOff x="5645200" y="879425"/>
            <a:chExt cx="478575" cy="407375"/>
          </a:xfrm>
        </p:grpSpPr>
        <p:sp>
          <p:nvSpPr>
            <p:cNvPr id="177" name="Google Shape;177;p1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40;p17">
            <a:extLst>
              <a:ext uri="{FF2B5EF4-FFF2-40B4-BE49-F238E27FC236}">
                <a16:creationId xmlns:a16="http://schemas.microsoft.com/office/drawing/2014/main" xmlns="" id="{8893650D-3ED6-4784-98DC-D0A506DDC2F3}"/>
              </a:ext>
            </a:extLst>
          </p:cNvPr>
          <p:cNvGrpSpPr/>
          <p:nvPr/>
        </p:nvGrpSpPr>
        <p:grpSpPr>
          <a:xfrm>
            <a:off x="6107139" y="1077248"/>
            <a:ext cx="2863182" cy="3182074"/>
            <a:chOff x="5976766" y="1413758"/>
            <a:chExt cx="2863182" cy="3182074"/>
          </a:xfrm>
        </p:grpSpPr>
        <p:sp>
          <p:nvSpPr>
            <p:cNvPr id="46" name="Google Shape;141;p17">
              <a:extLst>
                <a:ext uri="{FF2B5EF4-FFF2-40B4-BE49-F238E27FC236}">
                  <a16:creationId xmlns:a16="http://schemas.microsoft.com/office/drawing/2014/main" xmlns="" id="{B08FE289-E2BC-4351-ADEB-99922602D71E}"/>
                </a:ext>
              </a:extLst>
            </p:cNvPr>
            <p:cNvSpPr/>
            <p:nvPr/>
          </p:nvSpPr>
          <p:spPr>
            <a:xfrm>
              <a:off x="6288185" y="1478092"/>
              <a:ext cx="2551764" cy="3117739"/>
            </a:xfrm>
            <a:custGeom>
              <a:avLst/>
              <a:gdLst/>
              <a:ahLst/>
              <a:cxnLst/>
              <a:rect l="l" t="t" r="r" b="b"/>
              <a:pathLst>
                <a:path w="80880" h="98819" extrusionOk="0">
                  <a:moveTo>
                    <a:pt x="61675" y="1"/>
                  </a:moveTo>
                  <a:lnTo>
                    <a:pt x="59746" y="2953"/>
                  </a:lnTo>
                  <a:cubicBezTo>
                    <a:pt x="47447" y="4287"/>
                    <a:pt x="30778" y="17348"/>
                    <a:pt x="17991" y="36993"/>
                  </a:cubicBezTo>
                  <a:cubicBezTo>
                    <a:pt x="5216" y="56627"/>
                    <a:pt x="1" y="77153"/>
                    <a:pt x="3763" y="88940"/>
                  </a:cubicBezTo>
                  <a:lnTo>
                    <a:pt x="1846" y="91893"/>
                  </a:lnTo>
                  <a:lnTo>
                    <a:pt x="9335" y="96774"/>
                  </a:lnTo>
                  <a:cubicBezTo>
                    <a:pt x="11463" y="98159"/>
                    <a:pt x="13960" y="98818"/>
                    <a:pt x="16721" y="98818"/>
                  </a:cubicBezTo>
                  <a:cubicBezTo>
                    <a:pt x="29177" y="98818"/>
                    <a:pt x="47000" y="85403"/>
                    <a:pt x="60508" y="64663"/>
                  </a:cubicBezTo>
                  <a:cubicBezTo>
                    <a:pt x="76998" y="39327"/>
                    <a:pt x="80880" y="12514"/>
                    <a:pt x="69164" y="4882"/>
                  </a:cubicBezTo>
                  <a:lnTo>
                    <a:pt x="616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2;p17">
              <a:extLst>
                <a:ext uri="{FF2B5EF4-FFF2-40B4-BE49-F238E27FC236}">
                  <a16:creationId xmlns:a16="http://schemas.microsoft.com/office/drawing/2014/main" xmlns="" id="{92A5A6B0-BF48-497B-BE93-A04BC1047758}"/>
                </a:ext>
              </a:extLst>
            </p:cNvPr>
            <p:cNvSpPr/>
            <p:nvPr/>
          </p:nvSpPr>
          <p:spPr>
            <a:xfrm>
              <a:off x="6042521" y="1490208"/>
              <a:ext cx="2496173" cy="2875846"/>
            </a:xfrm>
            <a:custGeom>
              <a:avLst/>
              <a:gdLst/>
              <a:ahLst/>
              <a:cxnLst/>
              <a:rect l="l" t="t" r="r" b="b"/>
              <a:pathLst>
                <a:path w="79118" h="91152" extrusionOk="0">
                  <a:moveTo>
                    <a:pt x="60934" y="0"/>
                  </a:moveTo>
                  <a:cubicBezTo>
                    <a:pt x="49105" y="0"/>
                    <a:pt x="32210" y="12727"/>
                    <a:pt x="19372" y="32442"/>
                  </a:cubicBezTo>
                  <a:cubicBezTo>
                    <a:pt x="3679" y="56540"/>
                    <a:pt x="0" y="81960"/>
                    <a:pt x="11156" y="89211"/>
                  </a:cubicBezTo>
                  <a:cubicBezTo>
                    <a:pt x="13145" y="90509"/>
                    <a:pt x="15520" y="91151"/>
                    <a:pt x="18188" y="91151"/>
                  </a:cubicBezTo>
                  <a:cubicBezTo>
                    <a:pt x="22689" y="91151"/>
                    <a:pt x="28023" y="89323"/>
                    <a:pt x="33742" y="85734"/>
                  </a:cubicBezTo>
                  <a:cubicBezTo>
                    <a:pt x="42863" y="80008"/>
                    <a:pt x="52209" y="70292"/>
                    <a:pt x="59746" y="58719"/>
                  </a:cubicBezTo>
                  <a:cubicBezTo>
                    <a:pt x="75438" y="34621"/>
                    <a:pt x="79117" y="9201"/>
                    <a:pt x="67973" y="1950"/>
                  </a:cubicBezTo>
                  <a:cubicBezTo>
                    <a:pt x="65944" y="629"/>
                    <a:pt x="63564" y="0"/>
                    <a:pt x="60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43;p17">
              <a:extLst>
                <a:ext uri="{FF2B5EF4-FFF2-40B4-BE49-F238E27FC236}">
                  <a16:creationId xmlns:a16="http://schemas.microsoft.com/office/drawing/2014/main" xmlns="" id="{B99BCF8D-794D-4F88-916B-29A8F557C2EB}"/>
                </a:ext>
              </a:extLst>
            </p:cNvPr>
            <p:cNvSpPr/>
            <p:nvPr/>
          </p:nvSpPr>
          <p:spPr>
            <a:xfrm>
              <a:off x="5976766" y="1413758"/>
              <a:ext cx="2626885" cy="3028043"/>
            </a:xfrm>
            <a:custGeom>
              <a:avLst/>
              <a:gdLst/>
              <a:ahLst/>
              <a:cxnLst/>
              <a:rect l="l" t="t" r="r" b="b"/>
              <a:pathLst>
                <a:path w="83261" h="95976" extrusionOk="0">
                  <a:moveTo>
                    <a:pt x="60347" y="8119"/>
                  </a:moveTo>
                  <a:cubicBezTo>
                    <a:pt x="62638" y="8119"/>
                    <a:pt x="64709" y="8666"/>
                    <a:pt x="66473" y="9814"/>
                  </a:cubicBezTo>
                  <a:cubicBezTo>
                    <a:pt x="76212" y="16160"/>
                    <a:pt x="72986" y="38437"/>
                    <a:pt x="59282" y="59487"/>
                  </a:cubicBezTo>
                  <a:cubicBezTo>
                    <a:pt x="48076" y="76715"/>
                    <a:pt x="33265" y="87858"/>
                    <a:pt x="22917" y="87858"/>
                  </a:cubicBezTo>
                  <a:cubicBezTo>
                    <a:pt x="20621" y="87858"/>
                    <a:pt x="18545" y="87309"/>
                    <a:pt x="16776" y="86157"/>
                  </a:cubicBezTo>
                  <a:cubicBezTo>
                    <a:pt x="7037" y="79823"/>
                    <a:pt x="10264" y="57535"/>
                    <a:pt x="23968" y="36496"/>
                  </a:cubicBezTo>
                  <a:cubicBezTo>
                    <a:pt x="35187" y="19263"/>
                    <a:pt x="50004" y="8119"/>
                    <a:pt x="60347" y="8119"/>
                  </a:cubicBezTo>
                  <a:close/>
                  <a:moveTo>
                    <a:pt x="64163" y="0"/>
                  </a:moveTo>
                  <a:cubicBezTo>
                    <a:pt x="51705" y="0"/>
                    <a:pt x="33872" y="13409"/>
                    <a:pt x="20372" y="34151"/>
                  </a:cubicBezTo>
                  <a:cubicBezTo>
                    <a:pt x="3882" y="59487"/>
                    <a:pt x="0" y="86300"/>
                    <a:pt x="11716" y="93932"/>
                  </a:cubicBezTo>
                  <a:cubicBezTo>
                    <a:pt x="13842" y="95317"/>
                    <a:pt x="16338" y="95976"/>
                    <a:pt x="19098" y="95976"/>
                  </a:cubicBezTo>
                  <a:cubicBezTo>
                    <a:pt x="31550" y="95976"/>
                    <a:pt x="49379" y="82562"/>
                    <a:pt x="62877" y="61833"/>
                  </a:cubicBezTo>
                  <a:cubicBezTo>
                    <a:pt x="79379" y="36496"/>
                    <a:pt x="83261" y="9672"/>
                    <a:pt x="71545" y="2040"/>
                  </a:cubicBezTo>
                  <a:cubicBezTo>
                    <a:pt x="69418" y="658"/>
                    <a:pt x="66923" y="0"/>
                    <a:pt x="641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;p17">
              <a:extLst>
                <a:ext uri="{FF2B5EF4-FFF2-40B4-BE49-F238E27FC236}">
                  <a16:creationId xmlns:a16="http://schemas.microsoft.com/office/drawing/2014/main" xmlns="" id="{6063D1FF-A806-44F8-877E-55E55939FBF6}"/>
                </a:ext>
              </a:extLst>
            </p:cNvPr>
            <p:cNvSpPr/>
            <p:nvPr/>
          </p:nvSpPr>
          <p:spPr>
            <a:xfrm>
              <a:off x="6460238" y="1971155"/>
              <a:ext cx="1660003" cy="1913192"/>
            </a:xfrm>
            <a:custGeom>
              <a:avLst/>
              <a:gdLst/>
              <a:ahLst/>
              <a:cxnLst/>
              <a:rect l="l" t="t" r="r" b="b"/>
              <a:pathLst>
                <a:path w="52615" h="60640" extrusionOk="0">
                  <a:moveTo>
                    <a:pt x="36731" y="8124"/>
                  </a:moveTo>
                  <a:cubicBezTo>
                    <a:pt x="38009" y="8124"/>
                    <a:pt x="39164" y="8428"/>
                    <a:pt x="40149" y="9067"/>
                  </a:cubicBezTo>
                  <a:cubicBezTo>
                    <a:pt x="45566" y="12603"/>
                    <a:pt x="43768" y="25010"/>
                    <a:pt x="36136" y="36725"/>
                  </a:cubicBezTo>
                  <a:cubicBezTo>
                    <a:pt x="29890" y="46313"/>
                    <a:pt x="21643" y="52520"/>
                    <a:pt x="15884" y="52520"/>
                  </a:cubicBezTo>
                  <a:cubicBezTo>
                    <a:pt x="14606" y="52520"/>
                    <a:pt x="13451" y="52215"/>
                    <a:pt x="12467" y="51572"/>
                  </a:cubicBezTo>
                  <a:cubicBezTo>
                    <a:pt x="7049" y="48048"/>
                    <a:pt x="8847" y="35642"/>
                    <a:pt x="16467" y="23926"/>
                  </a:cubicBezTo>
                  <a:cubicBezTo>
                    <a:pt x="22715" y="14325"/>
                    <a:pt x="30966" y="8124"/>
                    <a:pt x="36731" y="8124"/>
                  </a:cubicBezTo>
                  <a:close/>
                  <a:moveTo>
                    <a:pt x="40542" y="0"/>
                  </a:moveTo>
                  <a:cubicBezTo>
                    <a:pt x="32673" y="0"/>
                    <a:pt x="21408" y="8473"/>
                    <a:pt x="12871" y="21581"/>
                  </a:cubicBezTo>
                  <a:cubicBezTo>
                    <a:pt x="2454" y="37583"/>
                    <a:pt x="1" y="54537"/>
                    <a:pt x="7407" y="59347"/>
                  </a:cubicBezTo>
                  <a:cubicBezTo>
                    <a:pt x="8751" y="60222"/>
                    <a:pt x="10329" y="60639"/>
                    <a:pt x="12074" y="60639"/>
                  </a:cubicBezTo>
                  <a:cubicBezTo>
                    <a:pt x="19943" y="60639"/>
                    <a:pt x="31205" y="52168"/>
                    <a:pt x="39732" y="39071"/>
                  </a:cubicBezTo>
                  <a:cubicBezTo>
                    <a:pt x="50162" y="23057"/>
                    <a:pt x="52615" y="6114"/>
                    <a:pt x="45209" y="1292"/>
                  </a:cubicBezTo>
                  <a:cubicBezTo>
                    <a:pt x="43865" y="417"/>
                    <a:pt x="42287" y="0"/>
                    <a:pt x="40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5;p17">
              <a:extLst>
                <a:ext uri="{FF2B5EF4-FFF2-40B4-BE49-F238E27FC236}">
                  <a16:creationId xmlns:a16="http://schemas.microsoft.com/office/drawing/2014/main" xmlns="" id="{4DC08F13-E61E-42EA-8A26-0585B95A5B49}"/>
                </a:ext>
              </a:extLst>
            </p:cNvPr>
            <p:cNvSpPr/>
            <p:nvPr/>
          </p:nvSpPr>
          <p:spPr>
            <a:xfrm>
              <a:off x="7016247" y="2611882"/>
              <a:ext cx="549191" cy="632956"/>
            </a:xfrm>
            <a:custGeom>
              <a:avLst/>
              <a:gdLst/>
              <a:ahLst/>
              <a:cxnLst/>
              <a:rect l="l" t="t" r="r" b="b"/>
              <a:pathLst>
                <a:path w="17407" h="20062" extrusionOk="0">
                  <a:moveTo>
                    <a:pt x="13407" y="0"/>
                  </a:moveTo>
                  <a:cubicBezTo>
                    <a:pt x="10805" y="0"/>
                    <a:pt x="7088" y="2799"/>
                    <a:pt x="4263" y="7143"/>
                  </a:cubicBezTo>
                  <a:cubicBezTo>
                    <a:pt x="810" y="12442"/>
                    <a:pt x="0" y="18038"/>
                    <a:pt x="2453" y="19633"/>
                  </a:cubicBezTo>
                  <a:cubicBezTo>
                    <a:pt x="2899" y="19923"/>
                    <a:pt x="3422" y="20061"/>
                    <a:pt x="4000" y="20061"/>
                  </a:cubicBezTo>
                  <a:cubicBezTo>
                    <a:pt x="6602" y="20061"/>
                    <a:pt x="10319" y="17263"/>
                    <a:pt x="13145" y="12918"/>
                  </a:cubicBezTo>
                  <a:cubicBezTo>
                    <a:pt x="16597" y="7620"/>
                    <a:pt x="17407" y="2024"/>
                    <a:pt x="14954" y="428"/>
                  </a:cubicBezTo>
                  <a:cubicBezTo>
                    <a:pt x="14508" y="138"/>
                    <a:pt x="13985" y="0"/>
                    <a:pt x="1340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3216851" y="2507775"/>
            <a:ext cx="4167642" cy="1400624"/>
            <a:chOff x="3210100" y="2883100"/>
            <a:chExt cx="4095725" cy="1522463"/>
          </a:xfrm>
        </p:grpSpPr>
        <p:sp>
          <p:nvSpPr>
            <p:cNvPr id="153" name="Google Shape;153;p17"/>
            <p:cNvSpPr/>
            <p:nvPr/>
          </p:nvSpPr>
          <p:spPr>
            <a:xfrm>
              <a:off x="3210100" y="3582386"/>
              <a:ext cx="1180475" cy="823177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1"/>
                  </a:moveTo>
                  <a:lnTo>
                    <a:pt x="1" y="18229"/>
                  </a:lnTo>
                  <a:lnTo>
                    <a:pt x="25932" y="18229"/>
                  </a:lnTo>
                  <a:lnTo>
                    <a:pt x="36946" y="26659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4236552" y="2883100"/>
              <a:ext cx="3069273" cy="1120184"/>
            </a:xfrm>
            <a:custGeom>
              <a:avLst/>
              <a:gdLst/>
              <a:ahLst/>
              <a:cxnLst/>
              <a:rect l="l" t="t" r="r" b="b"/>
              <a:pathLst>
                <a:path w="101918" h="48446" extrusionOk="0">
                  <a:moveTo>
                    <a:pt x="0" y="48446"/>
                  </a:moveTo>
                  <a:lnTo>
                    <a:pt x="48446" y="48446"/>
                  </a:lnTo>
                  <a:lnTo>
                    <a:pt x="101918" y="0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3182693" y="1578931"/>
            <a:ext cx="4159807" cy="1135603"/>
            <a:chOff x="3496466" y="1212210"/>
            <a:chExt cx="3948149" cy="1379630"/>
          </a:xfrm>
        </p:grpSpPr>
        <p:sp>
          <p:nvSpPr>
            <p:cNvPr id="156" name="Google Shape;156;p17"/>
            <p:cNvSpPr/>
            <p:nvPr/>
          </p:nvSpPr>
          <p:spPr>
            <a:xfrm>
              <a:off x="3496466" y="1212210"/>
              <a:ext cx="1026452" cy="895625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0"/>
                  </a:moveTo>
                  <a:lnTo>
                    <a:pt x="1" y="18229"/>
                  </a:lnTo>
                  <a:lnTo>
                    <a:pt x="25933" y="18229"/>
                  </a:lnTo>
                  <a:lnTo>
                    <a:pt x="36946" y="26658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479402" y="1503340"/>
              <a:ext cx="2965213" cy="1088500"/>
            </a:xfrm>
            <a:custGeom>
              <a:avLst/>
              <a:gdLst/>
              <a:ahLst/>
              <a:cxnLst/>
              <a:rect l="l" t="t" r="r" b="b"/>
              <a:pathLst>
                <a:path w="106037" h="43540" extrusionOk="0">
                  <a:moveTo>
                    <a:pt x="0" y="0"/>
                  </a:moveTo>
                  <a:lnTo>
                    <a:pt x="49067" y="0"/>
                  </a:lnTo>
                  <a:lnTo>
                    <a:pt x="106037" y="4354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Hedef Belirleme Kriterleri</a:t>
            </a:r>
            <a:endParaRPr dirty="0"/>
          </a:p>
        </p:txBody>
      </p:sp>
      <p:sp>
        <p:nvSpPr>
          <p:cNvPr id="159" name="Google Shape;159;p17"/>
          <p:cNvSpPr txBox="1"/>
          <p:nvPr/>
        </p:nvSpPr>
        <p:spPr>
          <a:xfrm>
            <a:off x="103163" y="1691930"/>
            <a:ext cx="308338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Ulaşılabilir: 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Birey sahip oldukları ile amaca ulaşabilecek düzeyde olmalı.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14299" y="3217346"/>
            <a:ext cx="303679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Bölünebilir:</a:t>
            </a:r>
            <a:r>
              <a:rPr lang="tr-TR" sz="1200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Bir hedefe ulaşmak için gereken farklı aktiviteleri listeleyecek olmak, tüm süreci kolaylaştırır. Amaca ulaşabilmek için atılacak küçük adımların belirlenmesi önemlidir. </a:t>
            </a:r>
          </a:p>
        </p:txBody>
      </p:sp>
      <p:sp>
        <p:nvSpPr>
          <p:cNvPr id="161" name="Google Shape;161;p17"/>
          <p:cNvSpPr txBox="1"/>
          <p:nvPr/>
        </p:nvSpPr>
        <p:spPr>
          <a:xfrm>
            <a:off x="93605" y="2160079"/>
            <a:ext cx="309294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3409136" y="1679008"/>
            <a:ext cx="354778" cy="339271"/>
            <a:chOff x="5045500" y="842250"/>
            <a:chExt cx="503875" cy="481850"/>
          </a:xfrm>
        </p:grpSpPr>
        <p:sp>
          <p:nvSpPr>
            <p:cNvPr id="164" name="Google Shape;164;p1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3465745" y="3263895"/>
            <a:ext cx="298169" cy="339253"/>
            <a:chOff x="1529350" y="258825"/>
            <a:chExt cx="423475" cy="481825"/>
          </a:xfrm>
        </p:grpSpPr>
        <p:sp>
          <p:nvSpPr>
            <p:cNvPr id="174" name="Google Shape;174;p1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3362058" y="1120317"/>
            <a:ext cx="336965" cy="286833"/>
            <a:chOff x="5645200" y="879425"/>
            <a:chExt cx="478575" cy="407375"/>
          </a:xfrm>
        </p:grpSpPr>
        <p:sp>
          <p:nvSpPr>
            <p:cNvPr id="177" name="Google Shape;177;p1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605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>
            <a:off x="4947098" y="3848075"/>
            <a:ext cx="952385" cy="952374"/>
            <a:chOff x="3921625" y="1758625"/>
            <a:chExt cx="2121125" cy="2121100"/>
          </a:xfrm>
        </p:grpSpPr>
        <p:sp>
          <p:nvSpPr>
            <p:cNvPr id="343" name="Google Shape;343;p22"/>
            <p:cNvSpPr/>
            <p:nvPr/>
          </p:nvSpPr>
          <p:spPr>
            <a:xfrm>
              <a:off x="4797050" y="2634025"/>
              <a:ext cx="370300" cy="370300"/>
            </a:xfrm>
            <a:custGeom>
              <a:avLst/>
              <a:gdLst/>
              <a:ahLst/>
              <a:cxnLst/>
              <a:rect l="l" t="t" r="r" b="b"/>
              <a:pathLst>
                <a:path w="14812" h="14812" extrusionOk="0">
                  <a:moveTo>
                    <a:pt x="7406" y="0"/>
                  </a:moveTo>
                  <a:cubicBezTo>
                    <a:pt x="3322" y="0"/>
                    <a:pt x="0" y="3310"/>
                    <a:pt x="0" y="7406"/>
                  </a:cubicBezTo>
                  <a:cubicBezTo>
                    <a:pt x="0" y="11490"/>
                    <a:pt x="3322" y="14812"/>
                    <a:pt x="7406" y="14812"/>
                  </a:cubicBezTo>
                  <a:cubicBezTo>
                    <a:pt x="11490" y="14812"/>
                    <a:pt x="14812" y="11490"/>
                    <a:pt x="14812" y="7406"/>
                  </a:cubicBezTo>
                  <a:cubicBezTo>
                    <a:pt x="14812" y="3310"/>
                    <a:pt x="11490" y="0"/>
                    <a:pt x="7406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4326450" y="2163425"/>
              <a:ext cx="1311500" cy="1311500"/>
            </a:xfrm>
            <a:custGeom>
              <a:avLst/>
              <a:gdLst/>
              <a:ahLst/>
              <a:cxnLst/>
              <a:rect l="l" t="t" r="r" b="b"/>
              <a:pathLst>
                <a:path w="52460" h="52460" extrusionOk="0">
                  <a:moveTo>
                    <a:pt x="26230" y="7406"/>
                  </a:moveTo>
                  <a:cubicBezTo>
                    <a:pt x="36612" y="7406"/>
                    <a:pt x="45054" y="15848"/>
                    <a:pt x="45054" y="26230"/>
                  </a:cubicBezTo>
                  <a:cubicBezTo>
                    <a:pt x="45054" y="36612"/>
                    <a:pt x="36612" y="45054"/>
                    <a:pt x="26230" y="45054"/>
                  </a:cubicBezTo>
                  <a:cubicBezTo>
                    <a:pt x="15860" y="45054"/>
                    <a:pt x="7406" y="36612"/>
                    <a:pt x="7406" y="26230"/>
                  </a:cubicBezTo>
                  <a:cubicBezTo>
                    <a:pt x="7406" y="15848"/>
                    <a:pt x="15860" y="7406"/>
                    <a:pt x="26230" y="7406"/>
                  </a:cubicBezTo>
                  <a:close/>
                  <a:moveTo>
                    <a:pt x="26230" y="1"/>
                  </a:moveTo>
                  <a:cubicBezTo>
                    <a:pt x="11776" y="1"/>
                    <a:pt x="0" y="11764"/>
                    <a:pt x="0" y="26230"/>
                  </a:cubicBezTo>
                  <a:cubicBezTo>
                    <a:pt x="0" y="40696"/>
                    <a:pt x="11776" y="52460"/>
                    <a:pt x="26230" y="52460"/>
                  </a:cubicBezTo>
                  <a:cubicBezTo>
                    <a:pt x="40684" y="52460"/>
                    <a:pt x="52459" y="40696"/>
                    <a:pt x="52459" y="26230"/>
                  </a:cubicBezTo>
                  <a:cubicBezTo>
                    <a:pt x="52459" y="11764"/>
                    <a:pt x="40684" y="1"/>
                    <a:pt x="26230" y="1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921625" y="1758625"/>
              <a:ext cx="2121125" cy="2121100"/>
            </a:xfrm>
            <a:custGeom>
              <a:avLst/>
              <a:gdLst/>
              <a:ahLst/>
              <a:cxnLst/>
              <a:rect l="l" t="t" r="r" b="b"/>
              <a:pathLst>
                <a:path w="84845" h="84844" extrusionOk="0">
                  <a:moveTo>
                    <a:pt x="42423" y="7406"/>
                  </a:moveTo>
                  <a:cubicBezTo>
                    <a:pt x="61735" y="7406"/>
                    <a:pt x="77439" y="23110"/>
                    <a:pt x="77439" y="42422"/>
                  </a:cubicBezTo>
                  <a:cubicBezTo>
                    <a:pt x="77439" y="61734"/>
                    <a:pt x="61735" y="77438"/>
                    <a:pt x="42423" y="77438"/>
                  </a:cubicBezTo>
                  <a:cubicBezTo>
                    <a:pt x="23111" y="77438"/>
                    <a:pt x="7407" y="61734"/>
                    <a:pt x="7407" y="42422"/>
                  </a:cubicBezTo>
                  <a:cubicBezTo>
                    <a:pt x="7407" y="23110"/>
                    <a:pt x="23111" y="7406"/>
                    <a:pt x="42423" y="7406"/>
                  </a:cubicBezTo>
                  <a:close/>
                  <a:moveTo>
                    <a:pt x="42423" y="0"/>
                  </a:moveTo>
                  <a:cubicBezTo>
                    <a:pt x="19027" y="0"/>
                    <a:pt x="1" y="19026"/>
                    <a:pt x="1" y="42422"/>
                  </a:cubicBezTo>
                  <a:cubicBezTo>
                    <a:pt x="1" y="65818"/>
                    <a:pt x="19027" y="84844"/>
                    <a:pt x="42423" y="84844"/>
                  </a:cubicBezTo>
                  <a:cubicBezTo>
                    <a:pt x="65819" y="84844"/>
                    <a:pt x="84845" y="65818"/>
                    <a:pt x="84845" y="42422"/>
                  </a:cubicBezTo>
                  <a:cubicBezTo>
                    <a:pt x="84845" y="19026"/>
                    <a:pt x="65819" y="0"/>
                    <a:pt x="42423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22"/>
          <p:cNvGrpSpPr/>
          <p:nvPr/>
        </p:nvGrpSpPr>
        <p:grpSpPr>
          <a:xfrm>
            <a:off x="0" y="1162995"/>
            <a:ext cx="5704466" cy="3451863"/>
            <a:chOff x="0" y="1162995"/>
            <a:chExt cx="5704466" cy="3451863"/>
          </a:xfrm>
        </p:grpSpPr>
        <p:sp>
          <p:nvSpPr>
            <p:cNvPr id="347" name="Google Shape;347;p22"/>
            <p:cNvSpPr/>
            <p:nvPr/>
          </p:nvSpPr>
          <p:spPr>
            <a:xfrm>
              <a:off x="0" y="1162995"/>
              <a:ext cx="5704466" cy="3451863"/>
            </a:xfrm>
            <a:custGeom>
              <a:avLst/>
              <a:gdLst/>
              <a:ahLst/>
              <a:cxnLst/>
              <a:rect l="l" t="t" r="r" b="b"/>
              <a:pathLst>
                <a:path w="181238" h="109670" extrusionOk="0">
                  <a:moveTo>
                    <a:pt x="1" y="1"/>
                  </a:moveTo>
                  <a:lnTo>
                    <a:pt x="1" y="9978"/>
                  </a:lnTo>
                  <a:lnTo>
                    <a:pt x="160069" y="9978"/>
                  </a:lnTo>
                  <a:cubicBezTo>
                    <a:pt x="163843" y="9978"/>
                    <a:pt x="166915" y="13050"/>
                    <a:pt x="166915" y="16824"/>
                  </a:cubicBezTo>
                  <a:cubicBezTo>
                    <a:pt x="166915" y="20599"/>
                    <a:pt x="163843" y="23670"/>
                    <a:pt x="160069" y="23670"/>
                  </a:cubicBezTo>
                  <a:lnTo>
                    <a:pt x="126064" y="23670"/>
                  </a:lnTo>
                  <a:cubicBezTo>
                    <a:pt x="116742" y="23670"/>
                    <a:pt x="109169" y="31326"/>
                    <a:pt x="109169" y="40637"/>
                  </a:cubicBezTo>
                  <a:cubicBezTo>
                    <a:pt x="109169" y="49947"/>
                    <a:pt x="116742" y="57603"/>
                    <a:pt x="126064" y="57603"/>
                  </a:cubicBezTo>
                  <a:lnTo>
                    <a:pt x="160069" y="57603"/>
                  </a:lnTo>
                  <a:cubicBezTo>
                    <a:pt x="163843" y="57603"/>
                    <a:pt x="166915" y="60592"/>
                    <a:pt x="166915" y="64378"/>
                  </a:cubicBezTo>
                  <a:cubicBezTo>
                    <a:pt x="166915" y="68152"/>
                    <a:pt x="163843" y="71141"/>
                    <a:pt x="160069" y="71141"/>
                  </a:cubicBezTo>
                  <a:lnTo>
                    <a:pt x="125993" y="71141"/>
                  </a:lnTo>
                  <a:cubicBezTo>
                    <a:pt x="116682" y="71141"/>
                    <a:pt x="109098" y="78796"/>
                    <a:pt x="109098" y="88107"/>
                  </a:cubicBezTo>
                  <a:cubicBezTo>
                    <a:pt x="109098" y="97430"/>
                    <a:pt x="116682" y="105073"/>
                    <a:pt x="125993" y="105073"/>
                  </a:cubicBezTo>
                  <a:lnTo>
                    <a:pt x="169224" y="105073"/>
                  </a:lnTo>
                  <a:lnTo>
                    <a:pt x="169224" y="109669"/>
                  </a:lnTo>
                  <a:lnTo>
                    <a:pt x="181238" y="99846"/>
                  </a:lnTo>
                  <a:lnTo>
                    <a:pt x="169224" y="90012"/>
                  </a:lnTo>
                  <a:lnTo>
                    <a:pt x="169224" y="94953"/>
                  </a:lnTo>
                  <a:lnTo>
                    <a:pt x="125993" y="94953"/>
                  </a:lnTo>
                  <a:cubicBezTo>
                    <a:pt x="122219" y="94953"/>
                    <a:pt x="119135" y="91893"/>
                    <a:pt x="119135" y="88107"/>
                  </a:cubicBezTo>
                  <a:cubicBezTo>
                    <a:pt x="119135" y="84333"/>
                    <a:pt x="122219" y="81261"/>
                    <a:pt x="125993" y="81261"/>
                  </a:cubicBezTo>
                  <a:lnTo>
                    <a:pt x="160069" y="81261"/>
                  </a:lnTo>
                  <a:cubicBezTo>
                    <a:pt x="169379" y="81261"/>
                    <a:pt x="176964" y="73617"/>
                    <a:pt x="176964" y="64295"/>
                  </a:cubicBezTo>
                  <a:cubicBezTo>
                    <a:pt x="176964" y="54984"/>
                    <a:pt x="169379" y="47328"/>
                    <a:pt x="160069" y="47328"/>
                  </a:cubicBezTo>
                  <a:lnTo>
                    <a:pt x="126064" y="47328"/>
                  </a:lnTo>
                  <a:cubicBezTo>
                    <a:pt x="122278" y="47328"/>
                    <a:pt x="119206" y="44340"/>
                    <a:pt x="119206" y="40565"/>
                  </a:cubicBezTo>
                  <a:cubicBezTo>
                    <a:pt x="119206" y="36779"/>
                    <a:pt x="122278" y="33791"/>
                    <a:pt x="126064" y="33791"/>
                  </a:cubicBezTo>
                  <a:lnTo>
                    <a:pt x="160069" y="33791"/>
                  </a:lnTo>
                  <a:cubicBezTo>
                    <a:pt x="169379" y="33791"/>
                    <a:pt x="176964" y="26218"/>
                    <a:pt x="176964" y="16896"/>
                  </a:cubicBezTo>
                  <a:cubicBezTo>
                    <a:pt x="176964" y="7585"/>
                    <a:pt x="169379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0" y="1186601"/>
              <a:ext cx="5674502" cy="3388536"/>
            </a:xfrm>
            <a:custGeom>
              <a:avLst/>
              <a:gdLst/>
              <a:ahLst/>
              <a:cxnLst/>
              <a:rect l="l" t="t" r="r" b="b"/>
              <a:pathLst>
                <a:path w="180286" h="107658" extrusionOk="0">
                  <a:moveTo>
                    <a:pt x="1" y="1"/>
                  </a:moveTo>
                  <a:lnTo>
                    <a:pt x="1" y="8478"/>
                  </a:lnTo>
                  <a:lnTo>
                    <a:pt x="160069" y="8478"/>
                  </a:lnTo>
                  <a:cubicBezTo>
                    <a:pt x="164260" y="8478"/>
                    <a:pt x="167677" y="11871"/>
                    <a:pt x="167677" y="16074"/>
                  </a:cubicBezTo>
                  <a:cubicBezTo>
                    <a:pt x="167677" y="20277"/>
                    <a:pt x="164260" y="23659"/>
                    <a:pt x="160069" y="23659"/>
                  </a:cubicBezTo>
                  <a:lnTo>
                    <a:pt x="126064" y="23659"/>
                  </a:lnTo>
                  <a:cubicBezTo>
                    <a:pt x="117170" y="23659"/>
                    <a:pt x="109931" y="30921"/>
                    <a:pt x="109931" y="39815"/>
                  </a:cubicBezTo>
                  <a:cubicBezTo>
                    <a:pt x="109931" y="48709"/>
                    <a:pt x="117170" y="55960"/>
                    <a:pt x="126064" y="55960"/>
                  </a:cubicBezTo>
                  <a:lnTo>
                    <a:pt x="160069" y="55960"/>
                  </a:lnTo>
                  <a:cubicBezTo>
                    <a:pt x="164260" y="55960"/>
                    <a:pt x="167677" y="59425"/>
                    <a:pt x="167677" y="63628"/>
                  </a:cubicBezTo>
                  <a:cubicBezTo>
                    <a:pt x="167677" y="67819"/>
                    <a:pt x="164260" y="71284"/>
                    <a:pt x="160069" y="71284"/>
                  </a:cubicBezTo>
                  <a:lnTo>
                    <a:pt x="125993" y="71284"/>
                  </a:lnTo>
                  <a:cubicBezTo>
                    <a:pt x="117099" y="71284"/>
                    <a:pt x="109860" y="78463"/>
                    <a:pt x="109860" y="87357"/>
                  </a:cubicBezTo>
                  <a:cubicBezTo>
                    <a:pt x="109860" y="96263"/>
                    <a:pt x="117099" y="103430"/>
                    <a:pt x="125671" y="103430"/>
                  </a:cubicBezTo>
                  <a:lnTo>
                    <a:pt x="169820" y="103430"/>
                  </a:lnTo>
                  <a:lnTo>
                    <a:pt x="169820" y="107657"/>
                  </a:lnTo>
                  <a:lnTo>
                    <a:pt x="180285" y="99096"/>
                  </a:lnTo>
                  <a:lnTo>
                    <a:pt x="169820" y="90524"/>
                  </a:lnTo>
                  <a:lnTo>
                    <a:pt x="169820" y="94953"/>
                  </a:lnTo>
                  <a:lnTo>
                    <a:pt x="125671" y="94953"/>
                  </a:lnTo>
                  <a:cubicBezTo>
                    <a:pt x="121790" y="94953"/>
                    <a:pt x="118385" y="91560"/>
                    <a:pt x="118385" y="87357"/>
                  </a:cubicBezTo>
                  <a:cubicBezTo>
                    <a:pt x="118385" y="83166"/>
                    <a:pt x="121790" y="79773"/>
                    <a:pt x="125993" y="79773"/>
                  </a:cubicBezTo>
                  <a:lnTo>
                    <a:pt x="160069" y="79773"/>
                  </a:lnTo>
                  <a:cubicBezTo>
                    <a:pt x="168963" y="79773"/>
                    <a:pt x="176202" y="72522"/>
                    <a:pt x="176202" y="63628"/>
                  </a:cubicBezTo>
                  <a:cubicBezTo>
                    <a:pt x="176202" y="54734"/>
                    <a:pt x="168963" y="47471"/>
                    <a:pt x="160069" y="47471"/>
                  </a:cubicBezTo>
                  <a:lnTo>
                    <a:pt x="126064" y="47471"/>
                  </a:lnTo>
                  <a:cubicBezTo>
                    <a:pt x="121861" y="47471"/>
                    <a:pt x="118444" y="44006"/>
                    <a:pt x="118444" y="39815"/>
                  </a:cubicBezTo>
                  <a:cubicBezTo>
                    <a:pt x="118444" y="35612"/>
                    <a:pt x="121861" y="32148"/>
                    <a:pt x="126064" y="32148"/>
                  </a:cubicBezTo>
                  <a:lnTo>
                    <a:pt x="160069" y="32148"/>
                  </a:lnTo>
                  <a:cubicBezTo>
                    <a:pt x="168963" y="32148"/>
                    <a:pt x="176202" y="24968"/>
                    <a:pt x="176202" y="16074"/>
                  </a:cubicBezTo>
                  <a:cubicBezTo>
                    <a:pt x="176202" y="7180"/>
                    <a:pt x="168963" y="1"/>
                    <a:pt x="160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0" y="1200481"/>
              <a:ext cx="5653130" cy="3345037"/>
            </a:xfrm>
            <a:custGeom>
              <a:avLst/>
              <a:gdLst/>
              <a:ahLst/>
              <a:cxnLst/>
              <a:rect l="l" t="t" r="r" b="b"/>
              <a:pathLst>
                <a:path w="179607" h="106276" extrusionOk="0">
                  <a:moveTo>
                    <a:pt x="1" y="1"/>
                  </a:moveTo>
                  <a:lnTo>
                    <a:pt x="1" y="7597"/>
                  </a:lnTo>
                  <a:lnTo>
                    <a:pt x="160069" y="7597"/>
                  </a:lnTo>
                  <a:cubicBezTo>
                    <a:pt x="164510" y="7597"/>
                    <a:pt x="168129" y="11180"/>
                    <a:pt x="168129" y="15633"/>
                  </a:cubicBezTo>
                  <a:cubicBezTo>
                    <a:pt x="168129" y="20086"/>
                    <a:pt x="164510" y="23670"/>
                    <a:pt x="160069" y="23670"/>
                  </a:cubicBezTo>
                  <a:lnTo>
                    <a:pt x="126064" y="23670"/>
                  </a:lnTo>
                  <a:cubicBezTo>
                    <a:pt x="117420" y="23670"/>
                    <a:pt x="110384" y="30730"/>
                    <a:pt x="110384" y="39374"/>
                  </a:cubicBezTo>
                  <a:cubicBezTo>
                    <a:pt x="110384" y="48018"/>
                    <a:pt x="117420" y="55067"/>
                    <a:pt x="126064" y="55067"/>
                  </a:cubicBezTo>
                  <a:lnTo>
                    <a:pt x="160069" y="55067"/>
                  </a:lnTo>
                  <a:cubicBezTo>
                    <a:pt x="164510" y="55067"/>
                    <a:pt x="168129" y="58662"/>
                    <a:pt x="168129" y="63104"/>
                  </a:cubicBezTo>
                  <a:cubicBezTo>
                    <a:pt x="168129" y="67556"/>
                    <a:pt x="164510" y="71140"/>
                    <a:pt x="160069" y="71140"/>
                  </a:cubicBezTo>
                  <a:lnTo>
                    <a:pt x="125993" y="71140"/>
                  </a:lnTo>
                  <a:cubicBezTo>
                    <a:pt x="117349" y="71140"/>
                    <a:pt x="110312" y="78201"/>
                    <a:pt x="110312" y="86845"/>
                  </a:cubicBezTo>
                  <a:cubicBezTo>
                    <a:pt x="110312" y="95488"/>
                    <a:pt x="117349" y="102549"/>
                    <a:pt x="125993" y="102549"/>
                  </a:cubicBezTo>
                  <a:lnTo>
                    <a:pt x="170260" y="102549"/>
                  </a:lnTo>
                  <a:lnTo>
                    <a:pt x="170260" y="106275"/>
                  </a:lnTo>
                  <a:lnTo>
                    <a:pt x="179607" y="98655"/>
                  </a:lnTo>
                  <a:lnTo>
                    <a:pt x="170260" y="91036"/>
                  </a:lnTo>
                  <a:lnTo>
                    <a:pt x="170260" y="94953"/>
                  </a:lnTo>
                  <a:lnTo>
                    <a:pt x="125993" y="94953"/>
                  </a:lnTo>
                  <a:cubicBezTo>
                    <a:pt x="121540" y="94953"/>
                    <a:pt x="117920" y="91369"/>
                    <a:pt x="117920" y="86916"/>
                  </a:cubicBezTo>
                  <a:cubicBezTo>
                    <a:pt x="117920" y="82475"/>
                    <a:pt x="121540" y="78879"/>
                    <a:pt x="125993" y="78879"/>
                  </a:cubicBezTo>
                  <a:lnTo>
                    <a:pt x="160069" y="78879"/>
                  </a:lnTo>
                  <a:cubicBezTo>
                    <a:pt x="168712" y="78879"/>
                    <a:pt x="175737" y="71831"/>
                    <a:pt x="175737" y="63187"/>
                  </a:cubicBezTo>
                  <a:cubicBezTo>
                    <a:pt x="175737" y="54543"/>
                    <a:pt x="168712" y="47483"/>
                    <a:pt x="160069" y="47483"/>
                  </a:cubicBezTo>
                  <a:lnTo>
                    <a:pt x="126064" y="47483"/>
                  </a:lnTo>
                  <a:cubicBezTo>
                    <a:pt x="121611" y="47483"/>
                    <a:pt x="117992" y="43815"/>
                    <a:pt x="117992" y="39374"/>
                  </a:cubicBezTo>
                  <a:cubicBezTo>
                    <a:pt x="117992" y="34921"/>
                    <a:pt x="121611" y="31254"/>
                    <a:pt x="126064" y="31254"/>
                  </a:cubicBezTo>
                  <a:lnTo>
                    <a:pt x="160069" y="31254"/>
                  </a:lnTo>
                  <a:cubicBezTo>
                    <a:pt x="168712" y="31254"/>
                    <a:pt x="175737" y="24277"/>
                    <a:pt x="175737" y="15633"/>
                  </a:cubicBezTo>
                  <a:cubicBezTo>
                    <a:pt x="175737" y="6989"/>
                    <a:pt x="168712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193758" y="1314040"/>
              <a:ext cx="5223276" cy="3000638"/>
            </a:xfrm>
            <a:custGeom>
              <a:avLst/>
              <a:gdLst/>
              <a:ahLst/>
              <a:cxnLst/>
              <a:rect l="l" t="t" r="r" b="b"/>
              <a:pathLst>
                <a:path w="165950" h="95334" extrusionOk="0">
                  <a:moveTo>
                    <a:pt x="0" y="0"/>
                  </a:moveTo>
                  <a:lnTo>
                    <a:pt x="0" y="345"/>
                  </a:lnTo>
                  <a:lnTo>
                    <a:pt x="4084" y="345"/>
                  </a:lnTo>
                  <a:lnTo>
                    <a:pt x="4084" y="0"/>
                  </a:lnTo>
                  <a:close/>
                  <a:moveTo>
                    <a:pt x="8168" y="0"/>
                  </a:moveTo>
                  <a:lnTo>
                    <a:pt x="8168" y="345"/>
                  </a:lnTo>
                  <a:lnTo>
                    <a:pt x="12252" y="345"/>
                  </a:lnTo>
                  <a:lnTo>
                    <a:pt x="12252" y="0"/>
                  </a:lnTo>
                  <a:close/>
                  <a:moveTo>
                    <a:pt x="16336" y="0"/>
                  </a:moveTo>
                  <a:lnTo>
                    <a:pt x="16336" y="345"/>
                  </a:lnTo>
                  <a:lnTo>
                    <a:pt x="20420" y="345"/>
                  </a:lnTo>
                  <a:lnTo>
                    <a:pt x="20420" y="0"/>
                  </a:lnTo>
                  <a:close/>
                  <a:moveTo>
                    <a:pt x="24503" y="0"/>
                  </a:moveTo>
                  <a:lnTo>
                    <a:pt x="24503" y="345"/>
                  </a:lnTo>
                  <a:lnTo>
                    <a:pt x="28587" y="345"/>
                  </a:lnTo>
                  <a:lnTo>
                    <a:pt x="28587" y="0"/>
                  </a:lnTo>
                  <a:close/>
                  <a:moveTo>
                    <a:pt x="32671" y="0"/>
                  </a:moveTo>
                  <a:lnTo>
                    <a:pt x="32671" y="345"/>
                  </a:lnTo>
                  <a:lnTo>
                    <a:pt x="36755" y="345"/>
                  </a:lnTo>
                  <a:lnTo>
                    <a:pt x="36755" y="0"/>
                  </a:lnTo>
                  <a:close/>
                  <a:moveTo>
                    <a:pt x="40839" y="0"/>
                  </a:moveTo>
                  <a:lnTo>
                    <a:pt x="40839" y="345"/>
                  </a:lnTo>
                  <a:lnTo>
                    <a:pt x="44923" y="345"/>
                  </a:lnTo>
                  <a:lnTo>
                    <a:pt x="44923" y="0"/>
                  </a:lnTo>
                  <a:close/>
                  <a:moveTo>
                    <a:pt x="49007" y="0"/>
                  </a:moveTo>
                  <a:lnTo>
                    <a:pt x="49007" y="345"/>
                  </a:lnTo>
                  <a:lnTo>
                    <a:pt x="53090" y="345"/>
                  </a:lnTo>
                  <a:lnTo>
                    <a:pt x="53090" y="0"/>
                  </a:lnTo>
                  <a:close/>
                  <a:moveTo>
                    <a:pt x="57174" y="0"/>
                  </a:moveTo>
                  <a:lnTo>
                    <a:pt x="57174" y="345"/>
                  </a:lnTo>
                  <a:lnTo>
                    <a:pt x="61258" y="345"/>
                  </a:lnTo>
                  <a:lnTo>
                    <a:pt x="61258" y="0"/>
                  </a:lnTo>
                  <a:close/>
                  <a:moveTo>
                    <a:pt x="65342" y="0"/>
                  </a:moveTo>
                  <a:lnTo>
                    <a:pt x="65342" y="345"/>
                  </a:lnTo>
                  <a:lnTo>
                    <a:pt x="69426" y="345"/>
                  </a:lnTo>
                  <a:lnTo>
                    <a:pt x="69426" y="0"/>
                  </a:lnTo>
                  <a:close/>
                  <a:moveTo>
                    <a:pt x="73510" y="0"/>
                  </a:moveTo>
                  <a:lnTo>
                    <a:pt x="73510" y="345"/>
                  </a:lnTo>
                  <a:lnTo>
                    <a:pt x="77593" y="345"/>
                  </a:lnTo>
                  <a:lnTo>
                    <a:pt x="77593" y="0"/>
                  </a:lnTo>
                  <a:close/>
                  <a:moveTo>
                    <a:pt x="81677" y="0"/>
                  </a:moveTo>
                  <a:lnTo>
                    <a:pt x="81677" y="345"/>
                  </a:lnTo>
                  <a:lnTo>
                    <a:pt x="85761" y="345"/>
                  </a:lnTo>
                  <a:lnTo>
                    <a:pt x="85761" y="0"/>
                  </a:lnTo>
                  <a:close/>
                  <a:moveTo>
                    <a:pt x="89845" y="0"/>
                  </a:moveTo>
                  <a:lnTo>
                    <a:pt x="89845" y="345"/>
                  </a:lnTo>
                  <a:lnTo>
                    <a:pt x="93929" y="345"/>
                  </a:lnTo>
                  <a:lnTo>
                    <a:pt x="93929" y="0"/>
                  </a:lnTo>
                  <a:close/>
                  <a:moveTo>
                    <a:pt x="98013" y="0"/>
                  </a:moveTo>
                  <a:lnTo>
                    <a:pt x="98013" y="345"/>
                  </a:lnTo>
                  <a:lnTo>
                    <a:pt x="102097" y="345"/>
                  </a:lnTo>
                  <a:lnTo>
                    <a:pt x="102097" y="0"/>
                  </a:lnTo>
                  <a:close/>
                  <a:moveTo>
                    <a:pt x="106180" y="0"/>
                  </a:moveTo>
                  <a:lnTo>
                    <a:pt x="106180" y="345"/>
                  </a:lnTo>
                  <a:lnTo>
                    <a:pt x="110264" y="345"/>
                  </a:lnTo>
                  <a:lnTo>
                    <a:pt x="110264" y="0"/>
                  </a:lnTo>
                  <a:close/>
                  <a:moveTo>
                    <a:pt x="114348" y="0"/>
                  </a:moveTo>
                  <a:lnTo>
                    <a:pt x="114348" y="345"/>
                  </a:lnTo>
                  <a:lnTo>
                    <a:pt x="118432" y="345"/>
                  </a:lnTo>
                  <a:lnTo>
                    <a:pt x="118432" y="0"/>
                  </a:lnTo>
                  <a:close/>
                  <a:moveTo>
                    <a:pt x="122516" y="0"/>
                  </a:moveTo>
                  <a:lnTo>
                    <a:pt x="122516" y="345"/>
                  </a:lnTo>
                  <a:lnTo>
                    <a:pt x="126600" y="345"/>
                  </a:lnTo>
                  <a:lnTo>
                    <a:pt x="126600" y="0"/>
                  </a:lnTo>
                  <a:close/>
                  <a:moveTo>
                    <a:pt x="130683" y="0"/>
                  </a:moveTo>
                  <a:lnTo>
                    <a:pt x="130683" y="345"/>
                  </a:lnTo>
                  <a:lnTo>
                    <a:pt x="134767" y="345"/>
                  </a:lnTo>
                  <a:lnTo>
                    <a:pt x="134767" y="0"/>
                  </a:lnTo>
                  <a:close/>
                  <a:moveTo>
                    <a:pt x="138851" y="0"/>
                  </a:moveTo>
                  <a:lnTo>
                    <a:pt x="138851" y="345"/>
                  </a:lnTo>
                  <a:lnTo>
                    <a:pt x="142935" y="345"/>
                  </a:lnTo>
                  <a:lnTo>
                    <a:pt x="142935" y="0"/>
                  </a:lnTo>
                  <a:close/>
                  <a:moveTo>
                    <a:pt x="147019" y="0"/>
                  </a:moveTo>
                  <a:lnTo>
                    <a:pt x="147019" y="345"/>
                  </a:lnTo>
                  <a:lnTo>
                    <a:pt x="151103" y="345"/>
                  </a:lnTo>
                  <a:lnTo>
                    <a:pt x="151103" y="0"/>
                  </a:lnTo>
                  <a:close/>
                  <a:moveTo>
                    <a:pt x="155198" y="72"/>
                  </a:moveTo>
                  <a:lnTo>
                    <a:pt x="155163" y="405"/>
                  </a:lnTo>
                  <a:cubicBezTo>
                    <a:pt x="156508" y="560"/>
                    <a:pt x="157806" y="929"/>
                    <a:pt x="159008" y="1512"/>
                  </a:cubicBezTo>
                  <a:lnTo>
                    <a:pt x="159163" y="1203"/>
                  </a:lnTo>
                  <a:cubicBezTo>
                    <a:pt x="157913" y="595"/>
                    <a:pt x="156580" y="214"/>
                    <a:pt x="155198" y="72"/>
                  </a:cubicBezTo>
                  <a:close/>
                  <a:moveTo>
                    <a:pt x="162509" y="3608"/>
                  </a:moveTo>
                  <a:lnTo>
                    <a:pt x="162259" y="3846"/>
                  </a:lnTo>
                  <a:cubicBezTo>
                    <a:pt x="163211" y="4822"/>
                    <a:pt x="163973" y="5929"/>
                    <a:pt x="164533" y="7144"/>
                  </a:cubicBezTo>
                  <a:lnTo>
                    <a:pt x="164854" y="7001"/>
                  </a:lnTo>
                  <a:cubicBezTo>
                    <a:pt x="164271" y="5751"/>
                    <a:pt x="163485" y="4608"/>
                    <a:pt x="162509" y="3608"/>
                  </a:cubicBezTo>
                  <a:close/>
                  <a:moveTo>
                    <a:pt x="165902" y="10990"/>
                  </a:moveTo>
                  <a:lnTo>
                    <a:pt x="165569" y="11013"/>
                  </a:lnTo>
                  <a:cubicBezTo>
                    <a:pt x="165593" y="11359"/>
                    <a:pt x="165604" y="11704"/>
                    <a:pt x="165604" y="12049"/>
                  </a:cubicBezTo>
                  <a:cubicBezTo>
                    <a:pt x="165604" y="13049"/>
                    <a:pt x="165485" y="14049"/>
                    <a:pt x="165235" y="15002"/>
                  </a:cubicBezTo>
                  <a:lnTo>
                    <a:pt x="165569" y="15097"/>
                  </a:lnTo>
                  <a:cubicBezTo>
                    <a:pt x="165819" y="14109"/>
                    <a:pt x="165950" y="13073"/>
                    <a:pt x="165950" y="12049"/>
                  </a:cubicBezTo>
                  <a:cubicBezTo>
                    <a:pt x="165950" y="11692"/>
                    <a:pt x="165938" y="11335"/>
                    <a:pt x="165902" y="10990"/>
                  </a:cubicBezTo>
                  <a:close/>
                  <a:moveTo>
                    <a:pt x="163569" y="18645"/>
                  </a:moveTo>
                  <a:cubicBezTo>
                    <a:pt x="162807" y="19764"/>
                    <a:pt x="161866" y="20729"/>
                    <a:pt x="160782" y="21515"/>
                  </a:cubicBezTo>
                  <a:lnTo>
                    <a:pt x="160985" y="21800"/>
                  </a:lnTo>
                  <a:cubicBezTo>
                    <a:pt x="162104" y="20979"/>
                    <a:pt x="163068" y="19991"/>
                    <a:pt x="163854" y="18848"/>
                  </a:cubicBezTo>
                  <a:lnTo>
                    <a:pt x="163569" y="18645"/>
                  </a:lnTo>
                  <a:close/>
                  <a:moveTo>
                    <a:pt x="120527" y="23753"/>
                  </a:moveTo>
                  <a:lnTo>
                    <a:pt x="120527" y="24086"/>
                  </a:lnTo>
                  <a:lnTo>
                    <a:pt x="124611" y="24086"/>
                  </a:lnTo>
                  <a:lnTo>
                    <a:pt x="124611" y="23753"/>
                  </a:lnTo>
                  <a:close/>
                  <a:moveTo>
                    <a:pt x="128695" y="23753"/>
                  </a:moveTo>
                  <a:lnTo>
                    <a:pt x="128695" y="24086"/>
                  </a:lnTo>
                  <a:lnTo>
                    <a:pt x="132779" y="24086"/>
                  </a:lnTo>
                  <a:lnTo>
                    <a:pt x="132779" y="23753"/>
                  </a:lnTo>
                  <a:close/>
                  <a:moveTo>
                    <a:pt x="136863" y="23753"/>
                  </a:moveTo>
                  <a:lnTo>
                    <a:pt x="136863" y="24086"/>
                  </a:lnTo>
                  <a:lnTo>
                    <a:pt x="140947" y="24086"/>
                  </a:lnTo>
                  <a:lnTo>
                    <a:pt x="140947" y="23753"/>
                  </a:lnTo>
                  <a:close/>
                  <a:moveTo>
                    <a:pt x="145030" y="23753"/>
                  </a:moveTo>
                  <a:lnTo>
                    <a:pt x="145030" y="24086"/>
                  </a:lnTo>
                  <a:lnTo>
                    <a:pt x="149114" y="24086"/>
                  </a:lnTo>
                  <a:lnTo>
                    <a:pt x="149114" y="23753"/>
                  </a:lnTo>
                  <a:close/>
                  <a:moveTo>
                    <a:pt x="157187" y="23289"/>
                  </a:moveTo>
                  <a:cubicBezTo>
                    <a:pt x="156127" y="23586"/>
                    <a:pt x="155020" y="23753"/>
                    <a:pt x="153913" y="23753"/>
                  </a:cubicBezTo>
                  <a:lnTo>
                    <a:pt x="153198" y="23753"/>
                  </a:lnTo>
                  <a:lnTo>
                    <a:pt x="153198" y="24086"/>
                  </a:lnTo>
                  <a:lnTo>
                    <a:pt x="153913" y="24086"/>
                  </a:lnTo>
                  <a:cubicBezTo>
                    <a:pt x="155056" y="24086"/>
                    <a:pt x="156187" y="23932"/>
                    <a:pt x="157282" y="23610"/>
                  </a:cubicBezTo>
                  <a:lnTo>
                    <a:pt x="157187" y="23289"/>
                  </a:lnTo>
                  <a:close/>
                  <a:moveTo>
                    <a:pt x="116444" y="24253"/>
                  </a:moveTo>
                  <a:cubicBezTo>
                    <a:pt x="115110" y="24658"/>
                    <a:pt x="113872" y="25277"/>
                    <a:pt x="112753" y="26099"/>
                  </a:cubicBezTo>
                  <a:lnTo>
                    <a:pt x="112955" y="26372"/>
                  </a:lnTo>
                  <a:cubicBezTo>
                    <a:pt x="114050" y="25575"/>
                    <a:pt x="115253" y="24967"/>
                    <a:pt x="116539" y="24586"/>
                  </a:cubicBezTo>
                  <a:lnTo>
                    <a:pt x="116444" y="24253"/>
                  </a:lnTo>
                  <a:close/>
                  <a:moveTo>
                    <a:pt x="109907" y="29075"/>
                  </a:moveTo>
                  <a:cubicBezTo>
                    <a:pt x="109133" y="30230"/>
                    <a:pt x="108562" y="31492"/>
                    <a:pt x="108228" y="32837"/>
                  </a:cubicBezTo>
                  <a:lnTo>
                    <a:pt x="108562" y="32921"/>
                  </a:lnTo>
                  <a:cubicBezTo>
                    <a:pt x="108883" y="31623"/>
                    <a:pt x="109431" y="30385"/>
                    <a:pt x="110193" y="29266"/>
                  </a:cubicBezTo>
                  <a:lnTo>
                    <a:pt x="109907" y="29075"/>
                  </a:lnTo>
                  <a:close/>
                  <a:moveTo>
                    <a:pt x="108252" y="36921"/>
                  </a:moveTo>
                  <a:lnTo>
                    <a:pt x="107919" y="36945"/>
                  </a:lnTo>
                  <a:cubicBezTo>
                    <a:pt x="108050" y="38338"/>
                    <a:pt x="108419" y="39672"/>
                    <a:pt x="109002" y="40922"/>
                  </a:cubicBezTo>
                  <a:lnTo>
                    <a:pt x="109312" y="40779"/>
                  </a:lnTo>
                  <a:cubicBezTo>
                    <a:pt x="108740" y="39564"/>
                    <a:pt x="108383" y="38255"/>
                    <a:pt x="108252" y="36921"/>
                  </a:cubicBezTo>
                  <a:close/>
                  <a:moveTo>
                    <a:pt x="111622" y="44053"/>
                  </a:moveTo>
                  <a:lnTo>
                    <a:pt x="111371" y="44291"/>
                  </a:lnTo>
                  <a:cubicBezTo>
                    <a:pt x="112360" y="45279"/>
                    <a:pt x="113491" y="46077"/>
                    <a:pt x="114741" y="46672"/>
                  </a:cubicBezTo>
                  <a:lnTo>
                    <a:pt x="114884" y="46363"/>
                  </a:lnTo>
                  <a:cubicBezTo>
                    <a:pt x="113669" y="45791"/>
                    <a:pt x="112574" y="45006"/>
                    <a:pt x="111622" y="44053"/>
                  </a:cubicBezTo>
                  <a:close/>
                  <a:moveTo>
                    <a:pt x="118741" y="47434"/>
                  </a:moveTo>
                  <a:lnTo>
                    <a:pt x="118706" y="47780"/>
                  </a:lnTo>
                  <a:cubicBezTo>
                    <a:pt x="119099" y="47815"/>
                    <a:pt x="119503" y="47839"/>
                    <a:pt x="119908" y="47839"/>
                  </a:cubicBezTo>
                  <a:lnTo>
                    <a:pt x="122813" y="47839"/>
                  </a:lnTo>
                  <a:lnTo>
                    <a:pt x="122813" y="47494"/>
                  </a:lnTo>
                  <a:lnTo>
                    <a:pt x="119908" y="47494"/>
                  </a:lnTo>
                  <a:cubicBezTo>
                    <a:pt x="119515" y="47494"/>
                    <a:pt x="119122" y="47470"/>
                    <a:pt x="118741" y="47434"/>
                  </a:cubicBezTo>
                  <a:close/>
                  <a:moveTo>
                    <a:pt x="126897" y="47494"/>
                  </a:moveTo>
                  <a:lnTo>
                    <a:pt x="126897" y="47839"/>
                  </a:lnTo>
                  <a:lnTo>
                    <a:pt x="130969" y="47839"/>
                  </a:lnTo>
                  <a:lnTo>
                    <a:pt x="130969" y="47494"/>
                  </a:lnTo>
                  <a:close/>
                  <a:moveTo>
                    <a:pt x="135053" y="47494"/>
                  </a:moveTo>
                  <a:lnTo>
                    <a:pt x="135053" y="47839"/>
                  </a:lnTo>
                  <a:lnTo>
                    <a:pt x="139137" y="47839"/>
                  </a:lnTo>
                  <a:lnTo>
                    <a:pt x="139137" y="47494"/>
                  </a:lnTo>
                  <a:close/>
                  <a:moveTo>
                    <a:pt x="143221" y="47494"/>
                  </a:moveTo>
                  <a:lnTo>
                    <a:pt x="143221" y="47839"/>
                  </a:lnTo>
                  <a:lnTo>
                    <a:pt x="147305" y="47839"/>
                  </a:lnTo>
                  <a:lnTo>
                    <a:pt x="147305" y="47494"/>
                  </a:lnTo>
                  <a:close/>
                  <a:moveTo>
                    <a:pt x="151388" y="47494"/>
                  </a:moveTo>
                  <a:lnTo>
                    <a:pt x="151388" y="47839"/>
                  </a:lnTo>
                  <a:lnTo>
                    <a:pt x="153913" y="47839"/>
                  </a:lnTo>
                  <a:cubicBezTo>
                    <a:pt x="154425" y="47839"/>
                    <a:pt x="154948" y="47875"/>
                    <a:pt x="155448" y="47935"/>
                  </a:cubicBezTo>
                  <a:lnTo>
                    <a:pt x="155496" y="47601"/>
                  </a:lnTo>
                  <a:cubicBezTo>
                    <a:pt x="154972" y="47530"/>
                    <a:pt x="154436" y="47494"/>
                    <a:pt x="153913" y="47494"/>
                  </a:cubicBezTo>
                  <a:close/>
                  <a:moveTo>
                    <a:pt x="159425" y="48828"/>
                  </a:moveTo>
                  <a:lnTo>
                    <a:pt x="159270" y="49137"/>
                  </a:lnTo>
                  <a:cubicBezTo>
                    <a:pt x="160461" y="49756"/>
                    <a:pt x="161544" y="50566"/>
                    <a:pt x="162461" y="51554"/>
                  </a:cubicBezTo>
                  <a:lnTo>
                    <a:pt x="162711" y="51316"/>
                  </a:lnTo>
                  <a:cubicBezTo>
                    <a:pt x="161759" y="50304"/>
                    <a:pt x="160663" y="49470"/>
                    <a:pt x="159425" y="48828"/>
                  </a:cubicBezTo>
                  <a:close/>
                  <a:moveTo>
                    <a:pt x="164973" y="54769"/>
                  </a:moveTo>
                  <a:lnTo>
                    <a:pt x="164652" y="54900"/>
                  </a:lnTo>
                  <a:cubicBezTo>
                    <a:pt x="165188" y="56138"/>
                    <a:pt x="165497" y="57448"/>
                    <a:pt x="165593" y="58793"/>
                  </a:cubicBezTo>
                  <a:lnTo>
                    <a:pt x="165926" y="58781"/>
                  </a:lnTo>
                  <a:cubicBezTo>
                    <a:pt x="165843" y="57388"/>
                    <a:pt x="165521" y="56043"/>
                    <a:pt x="164973" y="54769"/>
                  </a:cubicBezTo>
                  <a:close/>
                  <a:moveTo>
                    <a:pt x="165152" y="62782"/>
                  </a:moveTo>
                  <a:cubicBezTo>
                    <a:pt x="164783" y="64067"/>
                    <a:pt x="164200" y="65282"/>
                    <a:pt x="163402" y="66377"/>
                  </a:cubicBezTo>
                  <a:lnTo>
                    <a:pt x="163688" y="66580"/>
                  </a:lnTo>
                  <a:cubicBezTo>
                    <a:pt x="164497" y="65449"/>
                    <a:pt x="165104" y="64198"/>
                    <a:pt x="165485" y="62877"/>
                  </a:cubicBezTo>
                  <a:lnTo>
                    <a:pt x="165152" y="62782"/>
                  </a:lnTo>
                  <a:close/>
                  <a:moveTo>
                    <a:pt x="160544" y="69175"/>
                  </a:moveTo>
                  <a:cubicBezTo>
                    <a:pt x="159425" y="69949"/>
                    <a:pt x="158211" y="70509"/>
                    <a:pt x="156901" y="70854"/>
                  </a:cubicBezTo>
                  <a:lnTo>
                    <a:pt x="156996" y="71187"/>
                  </a:lnTo>
                  <a:cubicBezTo>
                    <a:pt x="158330" y="70830"/>
                    <a:pt x="159592" y="70247"/>
                    <a:pt x="160735" y="69461"/>
                  </a:cubicBezTo>
                  <a:lnTo>
                    <a:pt x="160544" y="69175"/>
                  </a:lnTo>
                  <a:close/>
                  <a:moveTo>
                    <a:pt x="124314" y="71247"/>
                  </a:moveTo>
                  <a:lnTo>
                    <a:pt x="124314" y="71580"/>
                  </a:lnTo>
                  <a:lnTo>
                    <a:pt x="128397" y="71580"/>
                  </a:lnTo>
                  <a:lnTo>
                    <a:pt x="128397" y="71247"/>
                  </a:lnTo>
                  <a:close/>
                  <a:moveTo>
                    <a:pt x="132481" y="71247"/>
                  </a:moveTo>
                  <a:lnTo>
                    <a:pt x="132481" y="71580"/>
                  </a:lnTo>
                  <a:lnTo>
                    <a:pt x="136565" y="71580"/>
                  </a:lnTo>
                  <a:lnTo>
                    <a:pt x="136565" y="71247"/>
                  </a:lnTo>
                  <a:close/>
                  <a:moveTo>
                    <a:pt x="140649" y="71247"/>
                  </a:moveTo>
                  <a:lnTo>
                    <a:pt x="140649" y="71580"/>
                  </a:lnTo>
                  <a:lnTo>
                    <a:pt x="144733" y="71580"/>
                  </a:lnTo>
                  <a:lnTo>
                    <a:pt x="144733" y="71247"/>
                  </a:lnTo>
                  <a:close/>
                  <a:moveTo>
                    <a:pt x="148817" y="71247"/>
                  </a:moveTo>
                  <a:lnTo>
                    <a:pt x="148817" y="71580"/>
                  </a:lnTo>
                  <a:lnTo>
                    <a:pt x="152901" y="71580"/>
                  </a:lnTo>
                  <a:lnTo>
                    <a:pt x="152901" y="71247"/>
                  </a:lnTo>
                  <a:close/>
                  <a:moveTo>
                    <a:pt x="119837" y="71247"/>
                  </a:moveTo>
                  <a:cubicBezTo>
                    <a:pt x="118575" y="71247"/>
                    <a:pt x="117337" y="71437"/>
                    <a:pt x="116158" y="71818"/>
                  </a:cubicBezTo>
                  <a:lnTo>
                    <a:pt x="116265" y="72140"/>
                  </a:lnTo>
                  <a:cubicBezTo>
                    <a:pt x="117408" y="71771"/>
                    <a:pt x="118610" y="71580"/>
                    <a:pt x="119837" y="71580"/>
                  </a:cubicBezTo>
                  <a:lnTo>
                    <a:pt x="120230" y="71580"/>
                  </a:lnTo>
                  <a:lnTo>
                    <a:pt x="120230" y="71247"/>
                  </a:lnTo>
                  <a:close/>
                  <a:moveTo>
                    <a:pt x="112503" y="73723"/>
                  </a:moveTo>
                  <a:cubicBezTo>
                    <a:pt x="111407" y="74581"/>
                    <a:pt x="110467" y="75593"/>
                    <a:pt x="109717" y="76760"/>
                  </a:cubicBezTo>
                  <a:lnTo>
                    <a:pt x="110002" y="76950"/>
                  </a:lnTo>
                  <a:cubicBezTo>
                    <a:pt x="110729" y="75819"/>
                    <a:pt x="111645" y="74819"/>
                    <a:pt x="112717" y="73997"/>
                  </a:cubicBezTo>
                  <a:lnTo>
                    <a:pt x="112503" y="73723"/>
                  </a:lnTo>
                  <a:close/>
                  <a:moveTo>
                    <a:pt x="108109" y="80558"/>
                  </a:moveTo>
                  <a:cubicBezTo>
                    <a:pt x="107895" y="81451"/>
                    <a:pt x="107788" y="82367"/>
                    <a:pt x="107788" y="83284"/>
                  </a:cubicBezTo>
                  <a:cubicBezTo>
                    <a:pt x="107788" y="83748"/>
                    <a:pt x="107823" y="84213"/>
                    <a:pt x="107871" y="84665"/>
                  </a:cubicBezTo>
                  <a:lnTo>
                    <a:pt x="108216" y="84630"/>
                  </a:lnTo>
                  <a:cubicBezTo>
                    <a:pt x="108157" y="84189"/>
                    <a:pt x="108133" y="83737"/>
                    <a:pt x="108133" y="83284"/>
                  </a:cubicBezTo>
                  <a:cubicBezTo>
                    <a:pt x="108133" y="82391"/>
                    <a:pt x="108240" y="81498"/>
                    <a:pt x="108443" y="80629"/>
                  </a:cubicBezTo>
                  <a:lnTo>
                    <a:pt x="108109" y="80558"/>
                  </a:lnTo>
                  <a:close/>
                  <a:moveTo>
                    <a:pt x="109347" y="88475"/>
                  </a:moveTo>
                  <a:lnTo>
                    <a:pt x="109038" y="88618"/>
                  </a:lnTo>
                  <a:cubicBezTo>
                    <a:pt x="109645" y="89868"/>
                    <a:pt x="110467" y="90987"/>
                    <a:pt x="111467" y="91952"/>
                  </a:cubicBezTo>
                  <a:lnTo>
                    <a:pt x="111705" y="91702"/>
                  </a:lnTo>
                  <a:cubicBezTo>
                    <a:pt x="110729" y="90761"/>
                    <a:pt x="109943" y="89678"/>
                    <a:pt x="109347" y="88475"/>
                  </a:cubicBezTo>
                  <a:close/>
                  <a:moveTo>
                    <a:pt x="115015" y="93952"/>
                  </a:moveTo>
                  <a:lnTo>
                    <a:pt x="114872" y="94262"/>
                  </a:lnTo>
                  <a:cubicBezTo>
                    <a:pt x="116134" y="94833"/>
                    <a:pt x="117479" y="95178"/>
                    <a:pt x="118872" y="95298"/>
                  </a:cubicBezTo>
                  <a:lnTo>
                    <a:pt x="118896" y="94952"/>
                  </a:lnTo>
                  <a:cubicBezTo>
                    <a:pt x="117551" y="94845"/>
                    <a:pt x="116241" y="94512"/>
                    <a:pt x="115015" y="93952"/>
                  </a:cubicBezTo>
                  <a:close/>
                  <a:moveTo>
                    <a:pt x="122968" y="94988"/>
                  </a:moveTo>
                  <a:lnTo>
                    <a:pt x="122968" y="95333"/>
                  </a:lnTo>
                  <a:lnTo>
                    <a:pt x="127052" y="95333"/>
                  </a:lnTo>
                  <a:lnTo>
                    <a:pt x="127052" y="94988"/>
                  </a:lnTo>
                  <a:close/>
                  <a:moveTo>
                    <a:pt x="131136" y="94988"/>
                  </a:moveTo>
                  <a:lnTo>
                    <a:pt x="131136" y="95333"/>
                  </a:lnTo>
                  <a:lnTo>
                    <a:pt x="135220" y="95333"/>
                  </a:lnTo>
                  <a:lnTo>
                    <a:pt x="135220" y="94988"/>
                  </a:lnTo>
                  <a:close/>
                  <a:moveTo>
                    <a:pt x="139304" y="94988"/>
                  </a:moveTo>
                  <a:lnTo>
                    <a:pt x="139304" y="95333"/>
                  </a:lnTo>
                  <a:lnTo>
                    <a:pt x="143376" y="95333"/>
                  </a:lnTo>
                  <a:lnTo>
                    <a:pt x="143376" y="94988"/>
                  </a:lnTo>
                  <a:close/>
                  <a:moveTo>
                    <a:pt x="147459" y="94988"/>
                  </a:moveTo>
                  <a:lnTo>
                    <a:pt x="147459" y="95333"/>
                  </a:lnTo>
                  <a:lnTo>
                    <a:pt x="151543" y="95333"/>
                  </a:lnTo>
                  <a:lnTo>
                    <a:pt x="151543" y="94988"/>
                  </a:lnTo>
                  <a:close/>
                  <a:moveTo>
                    <a:pt x="155627" y="94988"/>
                  </a:moveTo>
                  <a:lnTo>
                    <a:pt x="155627" y="95333"/>
                  </a:lnTo>
                  <a:lnTo>
                    <a:pt x="159711" y="95333"/>
                  </a:lnTo>
                  <a:lnTo>
                    <a:pt x="159711" y="949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2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Rotasız Bir Gemi Misin? Haydi Kendine Sor?</a:t>
            </a:r>
            <a:endParaRPr dirty="0"/>
          </a:p>
        </p:txBody>
      </p:sp>
      <p:sp>
        <p:nvSpPr>
          <p:cNvPr id="352" name="Google Shape;352;p22"/>
          <p:cNvSpPr/>
          <p:nvPr/>
        </p:nvSpPr>
        <p:spPr>
          <a:xfrm>
            <a:off x="4948475" y="5122950"/>
            <a:ext cx="51525" cy="8675"/>
          </a:xfrm>
          <a:custGeom>
            <a:avLst/>
            <a:gdLst/>
            <a:ahLst/>
            <a:cxnLst/>
            <a:rect l="l" t="t" r="r" b="b"/>
            <a:pathLst>
              <a:path w="2061" h="347" extrusionOk="0">
                <a:moveTo>
                  <a:pt x="1" y="1"/>
                </a:moveTo>
                <a:lnTo>
                  <a:pt x="1" y="346"/>
                </a:lnTo>
                <a:lnTo>
                  <a:pt x="2061" y="346"/>
                </a:lnTo>
                <a:lnTo>
                  <a:pt x="2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2"/>
          <p:cNvGrpSpPr/>
          <p:nvPr/>
        </p:nvGrpSpPr>
        <p:grpSpPr>
          <a:xfrm>
            <a:off x="5222250" y="1221886"/>
            <a:ext cx="370600" cy="496225"/>
            <a:chOff x="7586300" y="2504488"/>
            <a:chExt cx="370600" cy="496225"/>
          </a:xfrm>
        </p:grpSpPr>
        <p:sp>
          <p:nvSpPr>
            <p:cNvPr id="354" name="Google Shape;354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5222250" y="2518214"/>
            <a:ext cx="370600" cy="496225"/>
            <a:chOff x="7586300" y="2504488"/>
            <a:chExt cx="370600" cy="496225"/>
          </a:xfrm>
        </p:grpSpPr>
        <p:sp>
          <p:nvSpPr>
            <p:cNvPr id="357" name="Google Shape;357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5174585" y="3674903"/>
            <a:ext cx="497419" cy="666033"/>
            <a:chOff x="7586300" y="2504488"/>
            <a:chExt cx="370600" cy="496225"/>
          </a:xfrm>
        </p:grpSpPr>
        <p:sp>
          <p:nvSpPr>
            <p:cNvPr id="360" name="Google Shape;360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3407200" y="1868101"/>
            <a:ext cx="370600" cy="496225"/>
            <a:chOff x="7586300" y="2504488"/>
            <a:chExt cx="370600" cy="496225"/>
          </a:xfrm>
        </p:grpSpPr>
        <p:sp>
          <p:nvSpPr>
            <p:cNvPr id="363" name="Google Shape;363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3407200" y="3168430"/>
            <a:ext cx="370600" cy="496225"/>
            <a:chOff x="7586300" y="2504488"/>
            <a:chExt cx="370600" cy="496225"/>
          </a:xfrm>
        </p:grpSpPr>
        <p:sp>
          <p:nvSpPr>
            <p:cNvPr id="366" name="Google Shape;366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2"/>
          <p:cNvGrpSpPr/>
          <p:nvPr/>
        </p:nvGrpSpPr>
        <p:grpSpPr>
          <a:xfrm>
            <a:off x="5581517" y="1023181"/>
            <a:ext cx="3177724" cy="923502"/>
            <a:chOff x="5581517" y="1023181"/>
            <a:chExt cx="3177724" cy="923502"/>
          </a:xfrm>
        </p:grpSpPr>
        <p:sp>
          <p:nvSpPr>
            <p:cNvPr id="369" name="Google Shape;369;p22"/>
            <p:cNvSpPr txBox="1"/>
            <p:nvPr/>
          </p:nvSpPr>
          <p:spPr>
            <a:xfrm>
              <a:off x="5581517" y="1356583"/>
              <a:ext cx="2625575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Zaman ve kaynakları düşündüğümde hedefe ulaşacağımı düşünüyor muyum? Belirlediğim zaman gerçekçi mi?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6679641" y="1023181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Gerçekçi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821450" y="1226525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2" name="Google Shape;372;p22"/>
          <p:cNvGrpSpPr/>
          <p:nvPr/>
        </p:nvGrpSpPr>
        <p:grpSpPr>
          <a:xfrm>
            <a:off x="5818647" y="2272961"/>
            <a:ext cx="3078287" cy="1260446"/>
            <a:chOff x="5780353" y="2312028"/>
            <a:chExt cx="3078287" cy="1260446"/>
          </a:xfrm>
        </p:grpSpPr>
        <p:sp>
          <p:nvSpPr>
            <p:cNvPr id="373" name="Google Shape;373;p22"/>
            <p:cNvSpPr txBox="1"/>
            <p:nvPr/>
          </p:nvSpPr>
          <p:spPr>
            <a:xfrm>
              <a:off x="5780353" y="2645341"/>
              <a:ext cx="2151314" cy="92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ulaşmak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için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kaynaklara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ve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yeteneklere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sahip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miyim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Değilse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neyi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kaçırıyorum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?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Başkaları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bu hedefleri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daha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önce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başarıyla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yaptı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mı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?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6779040" y="2312028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Ulaşılabilir</a:t>
              </a:r>
              <a:endParaRPr sz="1700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5821450" y="2509500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6" name="Google Shape;376;p22"/>
          <p:cNvGrpSpPr/>
          <p:nvPr/>
        </p:nvGrpSpPr>
        <p:grpSpPr>
          <a:xfrm>
            <a:off x="5821450" y="3641150"/>
            <a:ext cx="3075484" cy="856868"/>
            <a:chOff x="5821450" y="3641150"/>
            <a:chExt cx="3075484" cy="856868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6604569" y="3907918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Hedefimi gerçekleştireceğim en son tarih ne? </a:t>
              </a: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6817334" y="364115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Bölünebilir</a:t>
              </a: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821450" y="3818450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0" name="Google Shape;380;p22"/>
          <p:cNvGrpSpPr/>
          <p:nvPr/>
        </p:nvGrpSpPr>
        <p:grpSpPr>
          <a:xfrm>
            <a:off x="457197" y="1684784"/>
            <a:ext cx="2721403" cy="862860"/>
            <a:chOff x="457197" y="1684784"/>
            <a:chExt cx="2721403" cy="862860"/>
          </a:xfrm>
        </p:grpSpPr>
        <p:sp>
          <p:nvSpPr>
            <p:cNvPr id="381" name="Google Shape;381;p22"/>
            <p:cNvSpPr txBox="1"/>
            <p:nvPr/>
          </p:nvSpPr>
          <p:spPr>
            <a:xfrm>
              <a:off x="457197" y="195754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Neyi, neden ve ne zaman başarmak istiyorum?</a:t>
              </a: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466850" y="1684784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Spesifik</a:t>
              </a:r>
              <a:endParaRPr sz="17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 flipH="1">
              <a:off x="1210450" y="1876213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4" name="Google Shape;384;p22"/>
          <p:cNvGrpSpPr/>
          <p:nvPr/>
        </p:nvGrpSpPr>
        <p:grpSpPr>
          <a:xfrm>
            <a:off x="311653" y="2735975"/>
            <a:ext cx="3074174" cy="981723"/>
            <a:chOff x="196796" y="2902830"/>
            <a:chExt cx="3074174" cy="981723"/>
          </a:xfrm>
        </p:grpSpPr>
        <p:sp>
          <p:nvSpPr>
            <p:cNvPr id="385" name="Google Shape;385;p22"/>
            <p:cNvSpPr txBox="1"/>
            <p:nvPr/>
          </p:nvSpPr>
          <p:spPr>
            <a:xfrm>
              <a:off x="479730" y="3294453"/>
              <a:ext cx="242364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Hedefime ulaşıp ulaşmadığımı nasıl anlarım? İlerlediğimi gösteren şeyler ne?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196796" y="290283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Ölçülebilir</a:t>
              </a:r>
              <a:endParaRPr sz="17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 flipH="1">
              <a:off x="1210449" y="3168425"/>
              <a:ext cx="2060521" cy="21776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8" name="Google Shape;362;p22">
            <a:extLst>
              <a:ext uri="{FF2B5EF4-FFF2-40B4-BE49-F238E27FC236}">
                <a16:creationId xmlns:a16="http://schemas.microsoft.com/office/drawing/2014/main" xmlns="" id="{873D095C-17AF-4D7E-8F1D-2C71EB70B30C}"/>
              </a:ext>
            </a:extLst>
          </p:cNvPr>
          <p:cNvGrpSpPr/>
          <p:nvPr/>
        </p:nvGrpSpPr>
        <p:grpSpPr>
          <a:xfrm>
            <a:off x="3604264" y="3855489"/>
            <a:ext cx="370600" cy="496225"/>
            <a:chOff x="7586300" y="2504488"/>
            <a:chExt cx="370600" cy="496225"/>
          </a:xfrm>
        </p:grpSpPr>
        <p:sp>
          <p:nvSpPr>
            <p:cNvPr id="49" name="Google Shape;363;p22">
              <a:extLst>
                <a:ext uri="{FF2B5EF4-FFF2-40B4-BE49-F238E27FC236}">
                  <a16:creationId xmlns:a16="http://schemas.microsoft.com/office/drawing/2014/main" xmlns="" id="{49BF8B19-9C31-4006-B448-B1EA780A0B29}"/>
                </a:ext>
              </a:extLst>
            </p:cNvPr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4;p22">
              <a:extLst>
                <a:ext uri="{FF2B5EF4-FFF2-40B4-BE49-F238E27FC236}">
                  <a16:creationId xmlns:a16="http://schemas.microsoft.com/office/drawing/2014/main" xmlns="" id="{9369E428-51DD-4288-8955-E6575DFA1AB6}"/>
                </a:ext>
              </a:extLst>
            </p:cNvPr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" name="Google Shape;387;p22">
            <a:extLst>
              <a:ext uri="{FF2B5EF4-FFF2-40B4-BE49-F238E27FC236}">
                <a16:creationId xmlns:a16="http://schemas.microsoft.com/office/drawing/2014/main" xmlns="" id="{BA5E41C6-B362-4B6D-B172-9E032EF0065A}"/>
              </a:ext>
            </a:extLst>
          </p:cNvPr>
          <p:cNvSpPr/>
          <p:nvPr/>
        </p:nvSpPr>
        <p:spPr>
          <a:xfrm flipH="1">
            <a:off x="1698855" y="4132500"/>
            <a:ext cx="1968150" cy="124500"/>
          </a:xfrm>
          <a:custGeom>
            <a:avLst/>
            <a:gdLst/>
            <a:ahLst/>
            <a:cxnLst/>
            <a:rect l="l" t="t" r="r" b="b"/>
            <a:pathLst>
              <a:path w="78726" h="4980" extrusionOk="0">
                <a:moveTo>
                  <a:pt x="78726" y="0"/>
                </a:moveTo>
                <a:lnTo>
                  <a:pt x="18587" y="0"/>
                </a:lnTo>
                <a:lnTo>
                  <a:pt x="0" y="4980"/>
                </a:ln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Google Shape;386;p22">
            <a:extLst>
              <a:ext uri="{FF2B5EF4-FFF2-40B4-BE49-F238E27FC236}">
                <a16:creationId xmlns:a16="http://schemas.microsoft.com/office/drawing/2014/main" xmlns="" id="{5D378682-BBDF-4AB6-BBB0-9E491AF750D7}"/>
              </a:ext>
            </a:extLst>
          </p:cNvPr>
          <p:cNvSpPr txBox="1"/>
          <p:nvPr/>
        </p:nvSpPr>
        <p:spPr>
          <a:xfrm>
            <a:off x="247066" y="3889563"/>
            <a:ext cx="2079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Olumlu İfadeler</a:t>
            </a:r>
            <a:endParaRPr sz="1700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3" name="Google Shape;385;p22">
            <a:extLst>
              <a:ext uri="{FF2B5EF4-FFF2-40B4-BE49-F238E27FC236}">
                <a16:creationId xmlns:a16="http://schemas.microsoft.com/office/drawing/2014/main" xmlns="" id="{E41739DE-0904-4C93-9A4D-6B702571A9BF}"/>
              </a:ext>
            </a:extLst>
          </p:cNvPr>
          <p:cNvSpPr txBox="1"/>
          <p:nvPr/>
        </p:nvSpPr>
        <p:spPr>
          <a:xfrm>
            <a:off x="655538" y="4287491"/>
            <a:ext cx="242364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Hedefim bana umut aşılıyor mu? Yoksa olumsuz şeyler mi anımsatıyor?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5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9"/>
          <p:cNvSpPr/>
          <p:nvPr/>
        </p:nvSpPr>
        <p:spPr>
          <a:xfrm>
            <a:off x="3765788" y="1811925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9"/>
          <p:cNvSpPr/>
          <p:nvPr/>
        </p:nvSpPr>
        <p:spPr>
          <a:xfrm>
            <a:off x="5904388" y="1511150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9"/>
          <p:cNvSpPr/>
          <p:nvPr/>
        </p:nvSpPr>
        <p:spPr>
          <a:xfrm>
            <a:off x="1627201" y="2097850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9"/>
          <p:cNvSpPr txBox="1">
            <a:spLocks noGrp="1"/>
          </p:cNvSpPr>
          <p:nvPr>
            <p:ph type="title"/>
          </p:nvPr>
        </p:nvSpPr>
        <p:spPr>
          <a:xfrm>
            <a:off x="387625" y="230125"/>
            <a:ext cx="519153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Uzun Süreli </a:t>
            </a:r>
            <a:r>
              <a:rPr lang="tr-TR" dirty="0" err="1"/>
              <a:t>vs</a:t>
            </a:r>
            <a:r>
              <a:rPr lang="tr-TR" dirty="0"/>
              <a:t> Kısa Süreli Hedefler</a:t>
            </a:r>
            <a:endParaRPr dirty="0"/>
          </a:p>
        </p:txBody>
      </p:sp>
      <p:sp>
        <p:nvSpPr>
          <p:cNvPr id="1191" name="Google Shape;1191;p39"/>
          <p:cNvSpPr/>
          <p:nvPr/>
        </p:nvSpPr>
        <p:spPr>
          <a:xfrm>
            <a:off x="457200" y="2982250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Kısa Süreli Hedef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92" name="Google Shape;1192;p39"/>
          <p:cNvSpPr/>
          <p:nvPr/>
        </p:nvSpPr>
        <p:spPr>
          <a:xfrm>
            <a:off x="2593200" y="2687575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Kısa Süreli Hedef </a:t>
            </a:r>
            <a:endParaRPr lang="tr-TR" sz="1800" dirty="0">
              <a:solidFill>
                <a:srgbClr val="FFFFFF"/>
              </a:solidFill>
            </a:endParaRPr>
          </a:p>
        </p:txBody>
      </p:sp>
      <p:sp>
        <p:nvSpPr>
          <p:cNvPr id="1193" name="Google Shape;1193;p39"/>
          <p:cNvSpPr/>
          <p:nvPr/>
        </p:nvSpPr>
        <p:spPr>
          <a:xfrm>
            <a:off x="4729200" y="2393125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Kısa Süreli Hedef </a:t>
            </a:r>
            <a:endParaRPr lang="tr-TR" sz="1800" dirty="0">
              <a:solidFill>
                <a:srgbClr val="FFFFFF"/>
              </a:solidFill>
            </a:endParaRPr>
          </a:p>
        </p:txBody>
      </p:sp>
      <p:sp>
        <p:nvSpPr>
          <p:cNvPr id="1194" name="Google Shape;1194;p39"/>
          <p:cNvSpPr/>
          <p:nvPr/>
        </p:nvSpPr>
        <p:spPr>
          <a:xfrm>
            <a:off x="6652591" y="2098650"/>
            <a:ext cx="2262809" cy="32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Uzun Süreli Hedef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95" name="Google Shape;1195;p39"/>
          <p:cNvSpPr txBox="1"/>
          <p:nvPr/>
        </p:nvSpPr>
        <p:spPr>
          <a:xfrm>
            <a:off x="457200" y="792269"/>
            <a:ext cx="5254751" cy="96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Kısa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vadeli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hedefler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altı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aydan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üç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yıla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kadar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ulaşılabilen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hedeflerdir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. </a:t>
            </a:r>
            <a:endParaRPr lang="tr-TR" sz="1200" dirty="0"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Uzun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vadeli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hedeflere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ulaşmak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üç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ila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beş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yıl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veya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daha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fazla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da </a:t>
            </a:r>
            <a:r>
              <a:rPr lang="en-US" sz="1200" dirty="0" err="1">
                <a:latin typeface="Roboto"/>
                <a:ea typeface="Roboto"/>
                <a:cs typeface="Roboto"/>
                <a:sym typeface="Roboto"/>
              </a:rPr>
              <a:t>sürebilir</a:t>
            </a: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lang="tr-TR" sz="1200" dirty="0"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Bu dönemde kafa karışıkları yaşayabilir, durabilir ve gerileyebilirsiniz.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1200" dirty="0">
                <a:latin typeface="Roboto"/>
                <a:ea typeface="Roboto"/>
                <a:cs typeface="Roboto"/>
                <a:sym typeface="Roboto"/>
              </a:rPr>
              <a:t>Böyle dönemlerde çevrenizdekilerde destek alabilirsiniz.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6" name="Google Shape;1196;p39"/>
          <p:cNvGrpSpPr/>
          <p:nvPr/>
        </p:nvGrpSpPr>
        <p:grpSpPr>
          <a:xfrm>
            <a:off x="6865200" y="2571750"/>
            <a:ext cx="1821600" cy="2161200"/>
            <a:chOff x="6865200" y="2571750"/>
            <a:chExt cx="1821600" cy="2161200"/>
          </a:xfrm>
        </p:grpSpPr>
        <p:sp>
          <p:nvSpPr>
            <p:cNvPr id="1197" name="Google Shape;1197;p39"/>
            <p:cNvSpPr/>
            <p:nvPr/>
          </p:nvSpPr>
          <p:spPr>
            <a:xfrm>
              <a:off x="6865200" y="2571750"/>
              <a:ext cx="1821600" cy="216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grpSp>
          <p:nvGrpSpPr>
            <p:cNvPr id="1198" name="Google Shape;1198;p39"/>
            <p:cNvGrpSpPr/>
            <p:nvPr/>
          </p:nvGrpSpPr>
          <p:grpSpPr>
            <a:xfrm>
              <a:off x="6945600" y="3168100"/>
              <a:ext cx="1660800" cy="968500"/>
              <a:chOff x="6788750" y="1302325"/>
              <a:chExt cx="1660800" cy="968500"/>
            </a:xfrm>
          </p:grpSpPr>
          <p:sp>
            <p:nvSpPr>
              <p:cNvPr id="1199" name="Google Shape;1199;p39"/>
              <p:cNvSpPr txBox="1"/>
              <p:nvPr/>
            </p:nvSpPr>
            <p:spPr>
              <a:xfrm>
                <a:off x="6788750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00" name="Google Shape;1200;p39"/>
              <p:cNvSpPr txBox="1"/>
              <p:nvPr/>
            </p:nvSpPr>
            <p:spPr>
              <a:xfrm>
                <a:off x="6788750" y="1580525"/>
                <a:ext cx="1660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01" name="Google Shape;1201;p39"/>
          <p:cNvGrpSpPr/>
          <p:nvPr/>
        </p:nvGrpSpPr>
        <p:grpSpPr>
          <a:xfrm>
            <a:off x="457200" y="3455152"/>
            <a:ext cx="1821600" cy="1277700"/>
            <a:chOff x="457200" y="3455152"/>
            <a:chExt cx="1821600" cy="1277700"/>
          </a:xfrm>
        </p:grpSpPr>
        <p:sp>
          <p:nvSpPr>
            <p:cNvPr id="1202" name="Google Shape;1202;p39"/>
            <p:cNvSpPr/>
            <p:nvPr/>
          </p:nvSpPr>
          <p:spPr>
            <a:xfrm>
              <a:off x="457200" y="3455152"/>
              <a:ext cx="1821600" cy="127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grpSp>
          <p:nvGrpSpPr>
            <p:cNvPr id="1203" name="Google Shape;1203;p39"/>
            <p:cNvGrpSpPr/>
            <p:nvPr/>
          </p:nvGrpSpPr>
          <p:grpSpPr>
            <a:xfrm>
              <a:off x="533108" y="3609750"/>
              <a:ext cx="1669800" cy="968500"/>
              <a:chOff x="694475" y="1302325"/>
              <a:chExt cx="1669800" cy="968500"/>
            </a:xfrm>
          </p:grpSpPr>
          <p:sp>
            <p:nvSpPr>
              <p:cNvPr id="1204" name="Google Shape;1204;p39"/>
              <p:cNvSpPr txBox="1"/>
              <p:nvPr/>
            </p:nvSpPr>
            <p:spPr>
              <a:xfrm>
                <a:off x="694475" y="1302325"/>
                <a:ext cx="1669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05" name="Google Shape;1205;p39"/>
              <p:cNvSpPr txBox="1"/>
              <p:nvPr/>
            </p:nvSpPr>
            <p:spPr>
              <a:xfrm>
                <a:off x="694475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06" name="Google Shape;1206;p39"/>
          <p:cNvGrpSpPr/>
          <p:nvPr/>
        </p:nvGrpSpPr>
        <p:grpSpPr>
          <a:xfrm>
            <a:off x="4729206" y="2866217"/>
            <a:ext cx="1821600" cy="1866300"/>
            <a:chOff x="4729206" y="2866217"/>
            <a:chExt cx="1821600" cy="1866300"/>
          </a:xfrm>
        </p:grpSpPr>
        <p:sp>
          <p:nvSpPr>
            <p:cNvPr id="1207" name="Google Shape;1207;p39"/>
            <p:cNvSpPr/>
            <p:nvPr/>
          </p:nvSpPr>
          <p:spPr>
            <a:xfrm>
              <a:off x="4729206" y="2866217"/>
              <a:ext cx="1821600" cy="186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08" name="Google Shape;1208;p39"/>
            <p:cNvGrpSpPr/>
            <p:nvPr/>
          </p:nvGrpSpPr>
          <p:grpSpPr>
            <a:xfrm>
              <a:off x="4807356" y="3315125"/>
              <a:ext cx="1665300" cy="968500"/>
              <a:chOff x="4760325" y="1302325"/>
              <a:chExt cx="1665300" cy="968500"/>
            </a:xfrm>
          </p:grpSpPr>
          <p:sp>
            <p:nvSpPr>
              <p:cNvPr id="1209" name="Google Shape;1209;p39"/>
              <p:cNvSpPr txBox="1"/>
              <p:nvPr/>
            </p:nvSpPr>
            <p:spPr>
              <a:xfrm>
                <a:off x="4762575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10" name="Google Shape;1210;p39"/>
              <p:cNvSpPr txBox="1"/>
              <p:nvPr/>
            </p:nvSpPr>
            <p:spPr>
              <a:xfrm>
                <a:off x="4760325" y="1580525"/>
                <a:ext cx="1665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11" name="Google Shape;1211;p39"/>
          <p:cNvGrpSpPr/>
          <p:nvPr/>
        </p:nvGrpSpPr>
        <p:grpSpPr>
          <a:xfrm>
            <a:off x="2593203" y="3160684"/>
            <a:ext cx="1821600" cy="1572000"/>
            <a:chOff x="2593203" y="3160684"/>
            <a:chExt cx="1821600" cy="1572000"/>
          </a:xfrm>
        </p:grpSpPr>
        <p:sp>
          <p:nvSpPr>
            <p:cNvPr id="1212" name="Google Shape;1212;p39"/>
            <p:cNvSpPr/>
            <p:nvPr/>
          </p:nvSpPr>
          <p:spPr>
            <a:xfrm>
              <a:off x="2593203" y="3160684"/>
              <a:ext cx="1821600" cy="15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13" name="Google Shape;1213;p39"/>
            <p:cNvGrpSpPr/>
            <p:nvPr/>
          </p:nvGrpSpPr>
          <p:grpSpPr>
            <a:xfrm>
              <a:off x="2669103" y="3462425"/>
              <a:ext cx="1669800" cy="968500"/>
              <a:chOff x="2727400" y="1302325"/>
              <a:chExt cx="1669800" cy="968500"/>
            </a:xfrm>
          </p:grpSpPr>
          <p:sp>
            <p:nvSpPr>
              <p:cNvPr id="1214" name="Google Shape;1214;p39"/>
              <p:cNvSpPr txBox="1"/>
              <p:nvPr/>
            </p:nvSpPr>
            <p:spPr>
              <a:xfrm>
                <a:off x="2729650" y="1302325"/>
                <a:ext cx="16653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15" name="Google Shape;1215;p39"/>
              <p:cNvSpPr txBox="1"/>
              <p:nvPr/>
            </p:nvSpPr>
            <p:spPr>
              <a:xfrm>
                <a:off x="2727400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16" name="Google Shape;1216;p39"/>
          <p:cNvGrpSpPr/>
          <p:nvPr/>
        </p:nvGrpSpPr>
        <p:grpSpPr>
          <a:xfrm>
            <a:off x="7328736" y="511975"/>
            <a:ext cx="1171984" cy="1419432"/>
            <a:chOff x="7328736" y="511975"/>
            <a:chExt cx="1171984" cy="1419432"/>
          </a:xfrm>
        </p:grpSpPr>
        <p:grpSp>
          <p:nvGrpSpPr>
            <p:cNvPr id="1217" name="Google Shape;1217;p39"/>
            <p:cNvGrpSpPr/>
            <p:nvPr/>
          </p:nvGrpSpPr>
          <p:grpSpPr>
            <a:xfrm>
              <a:off x="7328736" y="778359"/>
              <a:ext cx="894528" cy="894769"/>
              <a:chOff x="7016748" y="768784"/>
              <a:chExt cx="894528" cy="894769"/>
            </a:xfrm>
          </p:grpSpPr>
          <p:sp>
            <p:nvSpPr>
              <p:cNvPr id="1218" name="Google Shape;1218;p39"/>
              <p:cNvSpPr/>
              <p:nvPr/>
            </p:nvSpPr>
            <p:spPr>
              <a:xfrm flipH="1">
                <a:off x="7016748" y="768784"/>
                <a:ext cx="894528" cy="894769"/>
              </a:xfrm>
              <a:custGeom>
                <a:avLst/>
                <a:gdLst/>
                <a:ahLst/>
                <a:cxnLst/>
                <a:rect l="l" t="t" r="r" b="b"/>
                <a:pathLst>
                  <a:path w="44626" h="44638" extrusionOk="0">
                    <a:moveTo>
                      <a:pt x="22313" y="1"/>
                    </a:moveTo>
                    <a:cubicBezTo>
                      <a:pt x="10002" y="1"/>
                      <a:pt x="1" y="10014"/>
                      <a:pt x="1" y="22313"/>
                    </a:cubicBezTo>
                    <a:cubicBezTo>
                      <a:pt x="1" y="34624"/>
                      <a:pt x="10002" y="44637"/>
                      <a:pt x="22313" y="44637"/>
                    </a:cubicBezTo>
                    <a:cubicBezTo>
                      <a:pt x="34612" y="44637"/>
                      <a:pt x="44625" y="34624"/>
                      <a:pt x="44625" y="22313"/>
                    </a:cubicBezTo>
                    <a:cubicBezTo>
                      <a:pt x="44625" y="10014"/>
                      <a:pt x="34612" y="1"/>
                      <a:pt x="223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 flipH="1">
                <a:off x="7099813" y="851854"/>
                <a:ext cx="728415" cy="728395"/>
              </a:xfrm>
              <a:custGeom>
                <a:avLst/>
                <a:gdLst/>
                <a:ahLst/>
                <a:cxnLst/>
                <a:rect l="l" t="t" r="r" b="b"/>
                <a:pathLst>
                  <a:path w="36339" h="36338" extrusionOk="0">
                    <a:moveTo>
                      <a:pt x="18170" y="0"/>
                    </a:moveTo>
                    <a:cubicBezTo>
                      <a:pt x="8145" y="0"/>
                      <a:pt x="1" y="8156"/>
                      <a:pt x="1" y="18169"/>
                    </a:cubicBezTo>
                    <a:cubicBezTo>
                      <a:pt x="1" y="28194"/>
                      <a:pt x="8145" y="36338"/>
                      <a:pt x="18170" y="36338"/>
                    </a:cubicBezTo>
                    <a:cubicBezTo>
                      <a:pt x="28183" y="36338"/>
                      <a:pt x="36339" y="28194"/>
                      <a:pt x="36339" y="18169"/>
                    </a:cubicBezTo>
                    <a:cubicBezTo>
                      <a:pt x="36339" y="8156"/>
                      <a:pt x="28183" y="0"/>
                      <a:pt x="181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 flipH="1">
                <a:off x="7182858" y="935144"/>
                <a:ext cx="562302" cy="562062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8040" extrusionOk="0">
                    <a:moveTo>
                      <a:pt x="14026" y="0"/>
                    </a:moveTo>
                    <a:cubicBezTo>
                      <a:pt x="6287" y="0"/>
                      <a:pt x="0" y="6287"/>
                      <a:pt x="0" y="14014"/>
                    </a:cubicBezTo>
                    <a:cubicBezTo>
                      <a:pt x="0" y="21753"/>
                      <a:pt x="6287" y="28040"/>
                      <a:pt x="14026" y="28040"/>
                    </a:cubicBezTo>
                    <a:cubicBezTo>
                      <a:pt x="21753" y="28040"/>
                      <a:pt x="28051" y="21753"/>
                      <a:pt x="28051" y="14014"/>
                    </a:cubicBezTo>
                    <a:cubicBezTo>
                      <a:pt x="28051" y="6287"/>
                      <a:pt x="21753" y="0"/>
                      <a:pt x="1402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 flipH="1">
                <a:off x="7266143" y="1018193"/>
                <a:ext cx="395969" cy="395969"/>
              </a:xfrm>
              <a:custGeom>
                <a:avLst/>
                <a:gdLst/>
                <a:ahLst/>
                <a:cxnLst/>
                <a:rect l="l" t="t" r="r" b="b"/>
                <a:pathLst>
                  <a:path w="19754" h="19754" extrusionOk="0">
                    <a:moveTo>
                      <a:pt x="9883" y="1"/>
                    </a:moveTo>
                    <a:cubicBezTo>
                      <a:pt x="4430" y="1"/>
                      <a:pt x="1" y="4430"/>
                      <a:pt x="1" y="9883"/>
                    </a:cubicBezTo>
                    <a:cubicBezTo>
                      <a:pt x="1" y="15324"/>
                      <a:pt x="4430" y="19753"/>
                      <a:pt x="9883" y="19753"/>
                    </a:cubicBezTo>
                    <a:cubicBezTo>
                      <a:pt x="15324" y="19753"/>
                      <a:pt x="19753" y="15324"/>
                      <a:pt x="19753" y="9883"/>
                    </a:cubicBezTo>
                    <a:cubicBezTo>
                      <a:pt x="19753" y="4430"/>
                      <a:pt x="15324" y="1"/>
                      <a:pt x="98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 flipH="1">
                <a:off x="7349208" y="1101263"/>
                <a:ext cx="229836" cy="229836"/>
              </a:xfrm>
              <a:custGeom>
                <a:avLst/>
                <a:gdLst/>
                <a:ahLst/>
                <a:cxnLst/>
                <a:rect l="l" t="t" r="r" b="b"/>
                <a:pathLst>
                  <a:path w="11466" h="11466" extrusionOk="0">
                    <a:moveTo>
                      <a:pt x="5739" y="0"/>
                    </a:moveTo>
                    <a:cubicBezTo>
                      <a:pt x="2572" y="0"/>
                      <a:pt x="0" y="2572"/>
                      <a:pt x="0" y="5739"/>
                    </a:cubicBezTo>
                    <a:cubicBezTo>
                      <a:pt x="0" y="8894"/>
                      <a:pt x="2572" y="11466"/>
                      <a:pt x="5739" y="11466"/>
                    </a:cubicBezTo>
                    <a:cubicBezTo>
                      <a:pt x="8894" y="11466"/>
                      <a:pt x="11466" y="8894"/>
                      <a:pt x="11466" y="5739"/>
                    </a:cubicBezTo>
                    <a:cubicBezTo>
                      <a:pt x="11466" y="2572"/>
                      <a:pt x="8894" y="0"/>
                      <a:pt x="573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3" name="Google Shape;1223;p39"/>
            <p:cNvGrpSpPr/>
            <p:nvPr/>
          </p:nvGrpSpPr>
          <p:grpSpPr>
            <a:xfrm>
              <a:off x="7910497" y="511975"/>
              <a:ext cx="553523" cy="542833"/>
              <a:chOff x="8832872" y="520950"/>
              <a:chExt cx="553523" cy="542833"/>
            </a:xfrm>
          </p:grpSpPr>
          <p:sp>
            <p:nvSpPr>
              <p:cNvPr id="1224" name="Google Shape;1224;p39"/>
              <p:cNvSpPr/>
              <p:nvPr/>
            </p:nvSpPr>
            <p:spPr>
              <a:xfrm flipH="1">
                <a:off x="9043646" y="685365"/>
                <a:ext cx="342749" cy="171846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8573" extrusionOk="0">
                    <a:moveTo>
                      <a:pt x="1251" y="0"/>
                    </a:moveTo>
                    <a:cubicBezTo>
                      <a:pt x="418" y="0"/>
                      <a:pt x="1" y="1012"/>
                      <a:pt x="596" y="1596"/>
                    </a:cubicBezTo>
                    <a:lnTo>
                      <a:pt x="4906" y="5906"/>
                    </a:lnTo>
                    <a:cubicBezTo>
                      <a:pt x="5085" y="6084"/>
                      <a:pt x="5311" y="6180"/>
                      <a:pt x="5561" y="6180"/>
                    </a:cubicBezTo>
                    <a:lnTo>
                      <a:pt x="7085" y="6180"/>
                    </a:lnTo>
                    <a:cubicBezTo>
                      <a:pt x="7335" y="6180"/>
                      <a:pt x="7573" y="6275"/>
                      <a:pt x="7740" y="6453"/>
                    </a:cubicBezTo>
                    <a:lnTo>
                      <a:pt x="9585" y="8299"/>
                    </a:lnTo>
                    <a:cubicBezTo>
                      <a:pt x="9764" y="8477"/>
                      <a:pt x="10002" y="8573"/>
                      <a:pt x="10252" y="8573"/>
                    </a:cubicBezTo>
                    <a:lnTo>
                      <a:pt x="17098" y="8573"/>
                    </a:lnTo>
                    <a:lnTo>
                      <a:pt x="14705" y="6180"/>
                    </a:lnTo>
                    <a:lnTo>
                      <a:pt x="12764" y="4251"/>
                    </a:lnTo>
                    <a:lnTo>
                      <a:pt x="85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 flipH="1">
                <a:off x="9043630" y="520950"/>
                <a:ext cx="171866" cy="33625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6775" extrusionOk="0">
                    <a:moveTo>
                      <a:pt x="937" y="0"/>
                    </a:moveTo>
                    <a:cubicBezTo>
                      <a:pt x="460" y="0"/>
                      <a:pt x="1" y="371"/>
                      <a:pt x="1" y="927"/>
                    </a:cubicBezTo>
                    <a:lnTo>
                      <a:pt x="1" y="8202"/>
                    </a:lnTo>
                    <a:lnTo>
                      <a:pt x="4239" y="12453"/>
                    </a:lnTo>
                    <a:lnTo>
                      <a:pt x="6180" y="14382"/>
                    </a:lnTo>
                    <a:lnTo>
                      <a:pt x="8573" y="16775"/>
                    </a:lnTo>
                    <a:lnTo>
                      <a:pt x="8573" y="9929"/>
                    </a:lnTo>
                    <a:cubicBezTo>
                      <a:pt x="8573" y="9679"/>
                      <a:pt x="8466" y="9440"/>
                      <a:pt x="8299" y="9274"/>
                    </a:cubicBezTo>
                    <a:lnTo>
                      <a:pt x="6454" y="7428"/>
                    </a:lnTo>
                    <a:cubicBezTo>
                      <a:pt x="6275" y="7250"/>
                      <a:pt x="6180" y="7012"/>
                      <a:pt x="6180" y="6762"/>
                    </a:cubicBezTo>
                    <a:lnTo>
                      <a:pt x="6180" y="5249"/>
                    </a:lnTo>
                    <a:cubicBezTo>
                      <a:pt x="6180" y="4999"/>
                      <a:pt x="6073" y="4761"/>
                      <a:pt x="5906" y="4583"/>
                    </a:cubicBezTo>
                    <a:lnTo>
                      <a:pt x="1584" y="273"/>
                    </a:lnTo>
                    <a:cubicBezTo>
                      <a:pt x="1396" y="84"/>
                      <a:pt x="1164" y="0"/>
                      <a:pt x="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 flipH="1">
                <a:off x="9043646" y="685365"/>
                <a:ext cx="342749" cy="171846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8573" extrusionOk="0">
                    <a:moveTo>
                      <a:pt x="1251" y="0"/>
                    </a:moveTo>
                    <a:cubicBezTo>
                      <a:pt x="418" y="0"/>
                      <a:pt x="1" y="1012"/>
                      <a:pt x="596" y="1596"/>
                    </a:cubicBezTo>
                    <a:lnTo>
                      <a:pt x="4906" y="5906"/>
                    </a:lnTo>
                    <a:cubicBezTo>
                      <a:pt x="5085" y="6084"/>
                      <a:pt x="5311" y="6180"/>
                      <a:pt x="5561" y="6180"/>
                    </a:cubicBezTo>
                    <a:lnTo>
                      <a:pt x="7085" y="6180"/>
                    </a:lnTo>
                    <a:cubicBezTo>
                      <a:pt x="7335" y="6180"/>
                      <a:pt x="7573" y="6275"/>
                      <a:pt x="7740" y="6453"/>
                    </a:cubicBezTo>
                    <a:lnTo>
                      <a:pt x="9585" y="8299"/>
                    </a:lnTo>
                    <a:cubicBezTo>
                      <a:pt x="9764" y="8477"/>
                      <a:pt x="10002" y="8573"/>
                      <a:pt x="10252" y="8573"/>
                    </a:cubicBezTo>
                    <a:lnTo>
                      <a:pt x="17098" y="8573"/>
                    </a:lnTo>
                    <a:lnTo>
                      <a:pt x="14705" y="6180"/>
                    </a:lnTo>
                    <a:lnTo>
                      <a:pt x="12764" y="4251"/>
                    </a:lnTo>
                    <a:lnTo>
                      <a:pt x="8526" y="0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 flipH="1">
                <a:off x="8832872" y="682508"/>
                <a:ext cx="386167" cy="381276"/>
              </a:xfrm>
              <a:custGeom>
                <a:avLst/>
                <a:gdLst/>
                <a:ahLst/>
                <a:cxnLst/>
                <a:rect l="l" t="t" r="r" b="b"/>
                <a:pathLst>
                  <a:path w="19265" h="19021" extrusionOk="0">
                    <a:moveTo>
                      <a:pt x="1405" y="1"/>
                    </a:moveTo>
                    <a:cubicBezTo>
                      <a:pt x="1078" y="1"/>
                      <a:pt x="750" y="126"/>
                      <a:pt x="500" y="376"/>
                    </a:cubicBezTo>
                    <a:cubicBezTo>
                      <a:pt x="0" y="876"/>
                      <a:pt x="0" y="1697"/>
                      <a:pt x="500" y="2197"/>
                    </a:cubicBezTo>
                    <a:lnTo>
                      <a:pt x="16943" y="18640"/>
                    </a:lnTo>
                    <a:cubicBezTo>
                      <a:pt x="17193" y="18890"/>
                      <a:pt x="17526" y="19021"/>
                      <a:pt x="17848" y="19021"/>
                    </a:cubicBezTo>
                    <a:cubicBezTo>
                      <a:pt x="18181" y="19021"/>
                      <a:pt x="18514" y="18890"/>
                      <a:pt x="18764" y="18640"/>
                    </a:cubicBezTo>
                    <a:cubicBezTo>
                      <a:pt x="19265" y="18140"/>
                      <a:pt x="19265" y="17330"/>
                      <a:pt x="18764" y="16830"/>
                    </a:cubicBezTo>
                    <a:lnTo>
                      <a:pt x="2310" y="376"/>
                    </a:lnTo>
                    <a:cubicBezTo>
                      <a:pt x="2060" y="126"/>
                      <a:pt x="1733" y="1"/>
                      <a:pt x="1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8" name="Google Shape;1228;p39"/>
            <p:cNvGrpSpPr/>
            <p:nvPr/>
          </p:nvGrpSpPr>
          <p:grpSpPr>
            <a:xfrm>
              <a:off x="7771293" y="1089425"/>
              <a:ext cx="644409" cy="272631"/>
              <a:chOff x="8987943" y="1095750"/>
              <a:chExt cx="644409" cy="272631"/>
            </a:xfrm>
          </p:grpSpPr>
          <p:sp>
            <p:nvSpPr>
              <p:cNvPr id="1229" name="Google Shape;1229;p39"/>
              <p:cNvSpPr/>
              <p:nvPr/>
            </p:nvSpPr>
            <p:spPr>
              <a:xfrm flipH="1">
                <a:off x="9271963" y="1226583"/>
                <a:ext cx="355478" cy="141798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7074" extrusionOk="0">
                    <a:moveTo>
                      <a:pt x="17734" y="1"/>
                    </a:moveTo>
                    <a:lnTo>
                      <a:pt x="14352" y="72"/>
                    </a:lnTo>
                    <a:lnTo>
                      <a:pt x="11614" y="120"/>
                    </a:lnTo>
                    <a:lnTo>
                      <a:pt x="5601" y="251"/>
                    </a:lnTo>
                    <a:lnTo>
                      <a:pt x="577" y="5502"/>
                    </a:lnTo>
                    <a:cubicBezTo>
                      <a:pt x="0" y="6090"/>
                      <a:pt x="424" y="7074"/>
                      <a:pt x="1238" y="7074"/>
                    </a:cubicBezTo>
                    <a:cubicBezTo>
                      <a:pt x="1248" y="7074"/>
                      <a:pt x="1257" y="7074"/>
                      <a:pt x="1267" y="7073"/>
                    </a:cubicBezTo>
                    <a:lnTo>
                      <a:pt x="7363" y="6954"/>
                    </a:lnTo>
                    <a:cubicBezTo>
                      <a:pt x="7613" y="6942"/>
                      <a:pt x="7851" y="6835"/>
                      <a:pt x="8018" y="6657"/>
                    </a:cubicBezTo>
                    <a:lnTo>
                      <a:pt x="9078" y="5561"/>
                    </a:lnTo>
                    <a:cubicBezTo>
                      <a:pt x="9244" y="5383"/>
                      <a:pt x="9483" y="5287"/>
                      <a:pt x="9733" y="5275"/>
                    </a:cubicBezTo>
                    <a:lnTo>
                      <a:pt x="12340" y="5228"/>
                    </a:lnTo>
                    <a:cubicBezTo>
                      <a:pt x="12578" y="5216"/>
                      <a:pt x="12816" y="5121"/>
                      <a:pt x="12995" y="4942"/>
                    </a:cubicBezTo>
                    <a:lnTo>
                      <a:pt x="177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 flipH="1">
                <a:off x="9271963" y="1095750"/>
                <a:ext cx="360389" cy="135584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6764" extrusionOk="0">
                    <a:moveTo>
                      <a:pt x="7375" y="0"/>
                    </a:moveTo>
                    <a:cubicBezTo>
                      <a:pt x="7361" y="0"/>
                      <a:pt x="7348" y="1"/>
                      <a:pt x="7334" y="1"/>
                    </a:cubicBezTo>
                    <a:lnTo>
                      <a:pt x="1227" y="120"/>
                    </a:lnTo>
                    <a:cubicBezTo>
                      <a:pt x="405" y="144"/>
                      <a:pt x="0" y="1156"/>
                      <a:pt x="607" y="1728"/>
                    </a:cubicBezTo>
                    <a:lnTo>
                      <a:pt x="5846" y="6764"/>
                    </a:lnTo>
                    <a:lnTo>
                      <a:pt x="11859" y="6633"/>
                    </a:lnTo>
                    <a:lnTo>
                      <a:pt x="14597" y="6585"/>
                    </a:lnTo>
                    <a:lnTo>
                      <a:pt x="17979" y="6514"/>
                    </a:lnTo>
                    <a:lnTo>
                      <a:pt x="13038" y="1775"/>
                    </a:lnTo>
                    <a:cubicBezTo>
                      <a:pt x="12869" y="1607"/>
                      <a:pt x="12637" y="1512"/>
                      <a:pt x="12411" y="1512"/>
                    </a:cubicBezTo>
                    <a:cubicBezTo>
                      <a:pt x="12397" y="1512"/>
                      <a:pt x="12384" y="1513"/>
                      <a:pt x="12371" y="1513"/>
                    </a:cubicBezTo>
                    <a:lnTo>
                      <a:pt x="9763" y="1561"/>
                    </a:lnTo>
                    <a:cubicBezTo>
                      <a:pt x="9749" y="1562"/>
                      <a:pt x="9735" y="1562"/>
                      <a:pt x="9721" y="1562"/>
                    </a:cubicBezTo>
                    <a:cubicBezTo>
                      <a:pt x="9487" y="1562"/>
                      <a:pt x="9265" y="1468"/>
                      <a:pt x="9097" y="1311"/>
                    </a:cubicBezTo>
                    <a:lnTo>
                      <a:pt x="8001" y="251"/>
                    </a:lnTo>
                    <a:cubicBezTo>
                      <a:pt x="7833" y="94"/>
                      <a:pt x="7600" y="0"/>
                      <a:pt x="7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 flipH="1">
                <a:off x="9271963" y="1226583"/>
                <a:ext cx="355478" cy="141798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7074" extrusionOk="0">
                    <a:moveTo>
                      <a:pt x="17734" y="1"/>
                    </a:moveTo>
                    <a:lnTo>
                      <a:pt x="14352" y="72"/>
                    </a:lnTo>
                    <a:lnTo>
                      <a:pt x="11614" y="120"/>
                    </a:lnTo>
                    <a:lnTo>
                      <a:pt x="5601" y="251"/>
                    </a:lnTo>
                    <a:lnTo>
                      <a:pt x="577" y="5502"/>
                    </a:lnTo>
                    <a:cubicBezTo>
                      <a:pt x="0" y="6090"/>
                      <a:pt x="424" y="7074"/>
                      <a:pt x="1238" y="7074"/>
                    </a:cubicBezTo>
                    <a:cubicBezTo>
                      <a:pt x="1248" y="7074"/>
                      <a:pt x="1257" y="7074"/>
                      <a:pt x="1267" y="7073"/>
                    </a:cubicBezTo>
                    <a:lnTo>
                      <a:pt x="7363" y="6954"/>
                    </a:lnTo>
                    <a:cubicBezTo>
                      <a:pt x="7613" y="6942"/>
                      <a:pt x="7851" y="6835"/>
                      <a:pt x="8018" y="6657"/>
                    </a:cubicBezTo>
                    <a:lnTo>
                      <a:pt x="9078" y="5561"/>
                    </a:lnTo>
                    <a:cubicBezTo>
                      <a:pt x="9244" y="5383"/>
                      <a:pt x="9483" y="5287"/>
                      <a:pt x="9733" y="5275"/>
                    </a:cubicBezTo>
                    <a:lnTo>
                      <a:pt x="12340" y="5228"/>
                    </a:lnTo>
                    <a:cubicBezTo>
                      <a:pt x="12578" y="5216"/>
                      <a:pt x="12816" y="5121"/>
                      <a:pt x="12995" y="4942"/>
                    </a:cubicBezTo>
                    <a:lnTo>
                      <a:pt x="17734" y="1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 flipH="1">
                <a:off x="8987943" y="1195056"/>
                <a:ext cx="518163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3061" extrusionOk="0">
                    <a:moveTo>
                      <a:pt x="24549" y="0"/>
                    </a:moveTo>
                    <a:cubicBezTo>
                      <a:pt x="24542" y="0"/>
                      <a:pt x="24535" y="0"/>
                      <a:pt x="24527" y="0"/>
                    </a:cubicBezTo>
                    <a:lnTo>
                      <a:pt x="1275" y="488"/>
                    </a:lnTo>
                    <a:cubicBezTo>
                      <a:pt x="560" y="500"/>
                      <a:pt x="1" y="1096"/>
                      <a:pt x="12" y="1798"/>
                    </a:cubicBezTo>
                    <a:cubicBezTo>
                      <a:pt x="24" y="2501"/>
                      <a:pt x="596" y="3060"/>
                      <a:pt x="1298" y="3060"/>
                    </a:cubicBezTo>
                    <a:lnTo>
                      <a:pt x="1322" y="3060"/>
                    </a:lnTo>
                    <a:lnTo>
                      <a:pt x="24575" y="2572"/>
                    </a:lnTo>
                    <a:cubicBezTo>
                      <a:pt x="25289" y="2548"/>
                      <a:pt x="25849" y="1965"/>
                      <a:pt x="25837" y="1262"/>
                    </a:cubicBezTo>
                    <a:cubicBezTo>
                      <a:pt x="25814" y="555"/>
                      <a:pt x="25242" y="0"/>
                      <a:pt x="24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9"/>
            <p:cNvGrpSpPr/>
            <p:nvPr/>
          </p:nvGrpSpPr>
          <p:grpSpPr>
            <a:xfrm>
              <a:off x="7811429" y="1343497"/>
              <a:ext cx="689291" cy="587909"/>
              <a:chOff x="8686804" y="1224022"/>
              <a:chExt cx="689291" cy="587909"/>
            </a:xfrm>
          </p:grpSpPr>
          <p:sp>
            <p:nvSpPr>
              <p:cNvPr id="1234" name="Google Shape;1234;p39"/>
              <p:cNvSpPr/>
              <p:nvPr/>
            </p:nvSpPr>
            <p:spPr>
              <a:xfrm flipH="1">
                <a:off x="9019271" y="1493858"/>
                <a:ext cx="206223" cy="318074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15868" extrusionOk="0">
                    <a:moveTo>
                      <a:pt x="10288" y="1"/>
                    </a:moveTo>
                    <a:lnTo>
                      <a:pt x="7656" y="2132"/>
                    </a:lnTo>
                    <a:lnTo>
                      <a:pt x="5525" y="3847"/>
                    </a:lnTo>
                    <a:lnTo>
                      <a:pt x="846" y="7609"/>
                    </a:lnTo>
                    <a:lnTo>
                      <a:pt x="60" y="14836"/>
                    </a:lnTo>
                    <a:cubicBezTo>
                      <a:pt x="0" y="15429"/>
                      <a:pt x="480" y="15868"/>
                      <a:pt x="999" y="15868"/>
                    </a:cubicBezTo>
                    <a:cubicBezTo>
                      <a:pt x="1198" y="15868"/>
                      <a:pt x="1403" y="15803"/>
                      <a:pt x="1584" y="15658"/>
                    </a:cubicBezTo>
                    <a:lnTo>
                      <a:pt x="6335" y="11836"/>
                    </a:lnTo>
                    <a:cubicBezTo>
                      <a:pt x="6525" y="11681"/>
                      <a:pt x="6644" y="11455"/>
                      <a:pt x="6680" y="11216"/>
                    </a:cubicBezTo>
                    <a:lnTo>
                      <a:pt x="6835" y="9704"/>
                    </a:lnTo>
                    <a:cubicBezTo>
                      <a:pt x="6871" y="9454"/>
                      <a:pt x="6990" y="9228"/>
                      <a:pt x="7180" y="9073"/>
                    </a:cubicBezTo>
                    <a:lnTo>
                      <a:pt x="9216" y="7442"/>
                    </a:lnTo>
                    <a:cubicBezTo>
                      <a:pt x="9407" y="7287"/>
                      <a:pt x="9526" y="7061"/>
                      <a:pt x="9561" y="6811"/>
                    </a:cubicBezTo>
                    <a:lnTo>
                      <a:pt x="102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 flipH="1">
                <a:off x="9019274" y="1479124"/>
                <a:ext cx="356821" cy="167255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8344" extrusionOk="0">
                    <a:moveTo>
                      <a:pt x="10875" y="1"/>
                    </a:moveTo>
                    <a:cubicBezTo>
                      <a:pt x="10669" y="1"/>
                      <a:pt x="10470" y="72"/>
                      <a:pt x="10312" y="200"/>
                    </a:cubicBezTo>
                    <a:lnTo>
                      <a:pt x="8288" y="1843"/>
                    </a:lnTo>
                    <a:cubicBezTo>
                      <a:pt x="8111" y="1978"/>
                      <a:pt x="7907" y="2050"/>
                      <a:pt x="7691" y="2050"/>
                    </a:cubicBezTo>
                    <a:cubicBezTo>
                      <a:pt x="7660" y="2050"/>
                      <a:pt x="7629" y="2049"/>
                      <a:pt x="7597" y="2046"/>
                    </a:cubicBezTo>
                    <a:lnTo>
                      <a:pt x="6085" y="1879"/>
                    </a:lnTo>
                    <a:cubicBezTo>
                      <a:pt x="6054" y="1876"/>
                      <a:pt x="6022" y="1874"/>
                      <a:pt x="5991" y="1874"/>
                    </a:cubicBezTo>
                    <a:cubicBezTo>
                      <a:pt x="5776" y="1874"/>
                      <a:pt x="5571" y="1946"/>
                      <a:pt x="5394" y="2081"/>
                    </a:cubicBezTo>
                    <a:lnTo>
                      <a:pt x="644" y="5903"/>
                    </a:lnTo>
                    <a:cubicBezTo>
                      <a:pt x="1" y="6427"/>
                      <a:pt x="310" y="7475"/>
                      <a:pt x="1132" y="7558"/>
                    </a:cubicBezTo>
                    <a:lnTo>
                      <a:pt x="8359" y="8344"/>
                    </a:lnTo>
                    <a:lnTo>
                      <a:pt x="13038" y="4582"/>
                    </a:lnTo>
                    <a:lnTo>
                      <a:pt x="15169" y="2867"/>
                    </a:lnTo>
                    <a:lnTo>
                      <a:pt x="17801" y="736"/>
                    </a:lnTo>
                    <a:lnTo>
                      <a:pt x="11002" y="10"/>
                    </a:lnTo>
                    <a:cubicBezTo>
                      <a:pt x="10960" y="3"/>
                      <a:pt x="10917" y="1"/>
                      <a:pt x="108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 flipH="1">
                <a:off x="9019271" y="1493858"/>
                <a:ext cx="206223" cy="318074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15868" extrusionOk="0">
                    <a:moveTo>
                      <a:pt x="10288" y="1"/>
                    </a:moveTo>
                    <a:lnTo>
                      <a:pt x="7656" y="2132"/>
                    </a:lnTo>
                    <a:lnTo>
                      <a:pt x="5525" y="3847"/>
                    </a:lnTo>
                    <a:lnTo>
                      <a:pt x="846" y="7609"/>
                    </a:lnTo>
                    <a:lnTo>
                      <a:pt x="60" y="14836"/>
                    </a:lnTo>
                    <a:cubicBezTo>
                      <a:pt x="0" y="15429"/>
                      <a:pt x="480" y="15868"/>
                      <a:pt x="999" y="15868"/>
                    </a:cubicBezTo>
                    <a:cubicBezTo>
                      <a:pt x="1198" y="15868"/>
                      <a:pt x="1403" y="15803"/>
                      <a:pt x="1584" y="15658"/>
                    </a:cubicBezTo>
                    <a:lnTo>
                      <a:pt x="6335" y="11836"/>
                    </a:lnTo>
                    <a:cubicBezTo>
                      <a:pt x="6525" y="11681"/>
                      <a:pt x="6644" y="11455"/>
                      <a:pt x="6680" y="11216"/>
                    </a:cubicBezTo>
                    <a:lnTo>
                      <a:pt x="6835" y="9704"/>
                    </a:lnTo>
                    <a:cubicBezTo>
                      <a:pt x="6871" y="9454"/>
                      <a:pt x="6990" y="9228"/>
                      <a:pt x="7180" y="9073"/>
                    </a:cubicBezTo>
                    <a:lnTo>
                      <a:pt x="9216" y="7442"/>
                    </a:lnTo>
                    <a:cubicBezTo>
                      <a:pt x="9407" y="7287"/>
                      <a:pt x="9526" y="7061"/>
                      <a:pt x="9561" y="6811"/>
                    </a:cubicBezTo>
                    <a:lnTo>
                      <a:pt x="10288" y="1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 flipH="1">
                <a:off x="8686804" y="1224022"/>
                <a:ext cx="523415" cy="426177"/>
              </a:xfrm>
              <a:custGeom>
                <a:avLst/>
                <a:gdLst/>
                <a:ahLst/>
                <a:cxnLst/>
                <a:rect l="l" t="t" r="r" b="b"/>
                <a:pathLst>
                  <a:path w="26112" h="21261" extrusionOk="0">
                    <a:moveTo>
                      <a:pt x="24670" y="0"/>
                    </a:moveTo>
                    <a:cubicBezTo>
                      <a:pt x="24387" y="0"/>
                      <a:pt x="24101" y="93"/>
                      <a:pt x="23861" y="282"/>
                    </a:cubicBezTo>
                    <a:lnTo>
                      <a:pt x="644" y="18974"/>
                    </a:lnTo>
                    <a:cubicBezTo>
                      <a:pt x="84" y="19415"/>
                      <a:pt x="1" y="20225"/>
                      <a:pt x="441" y="20784"/>
                    </a:cubicBezTo>
                    <a:cubicBezTo>
                      <a:pt x="691" y="21094"/>
                      <a:pt x="1072" y="21260"/>
                      <a:pt x="1441" y="21260"/>
                    </a:cubicBezTo>
                    <a:cubicBezTo>
                      <a:pt x="1727" y="21260"/>
                      <a:pt x="2013" y="21165"/>
                      <a:pt x="2251" y="20975"/>
                    </a:cubicBezTo>
                    <a:lnTo>
                      <a:pt x="25468" y="2282"/>
                    </a:lnTo>
                    <a:cubicBezTo>
                      <a:pt x="26028" y="1841"/>
                      <a:pt x="26111" y="1032"/>
                      <a:pt x="25671" y="484"/>
                    </a:cubicBezTo>
                    <a:cubicBezTo>
                      <a:pt x="25419" y="164"/>
                      <a:pt x="25047" y="0"/>
                      <a:pt x="24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F1386-5236-405C-9341-266AB9F01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3" t="16491" r="47593" b="43323"/>
          <a:stretch/>
        </p:blipFill>
        <p:spPr>
          <a:xfrm>
            <a:off x="244590" y="3445689"/>
            <a:ext cx="951419" cy="152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C41C9B-229C-4AC0-835C-096C8FCDE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95" t="32013" r="49455" b="51314"/>
          <a:stretch/>
        </p:blipFill>
        <p:spPr>
          <a:xfrm>
            <a:off x="1751912" y="3480100"/>
            <a:ext cx="1053776" cy="1404786"/>
          </a:xfrm>
          <a:prstGeom prst="rect">
            <a:avLst/>
          </a:prstGeom>
        </p:spPr>
      </p:pic>
      <p:pic>
        <p:nvPicPr>
          <p:cNvPr id="2052" name="Picture 4" descr="Stick figure Clip art - Confused man png download - 333*810 - Free  Transparent Stick Figure png Download. - Clip Art Library">
            <a:extLst>
              <a:ext uri="{FF2B5EF4-FFF2-40B4-BE49-F238E27FC236}">
                <a16:creationId xmlns:a16="http://schemas.microsoft.com/office/drawing/2014/main" xmlns="" id="{F50711E3-4381-40BC-8F44-DFCD215B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888" y="3091314"/>
            <a:ext cx="1235481" cy="1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936268-3AE6-415A-B155-660C590E6F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92" t="10989" r="31340" b="31443"/>
          <a:stretch/>
        </p:blipFill>
        <p:spPr>
          <a:xfrm>
            <a:off x="4502876" y="2819339"/>
            <a:ext cx="1132973" cy="17804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9DA22C7-B609-426A-AB72-45A462C1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3" t="16491" r="47593" b="43323"/>
          <a:stretch/>
        </p:blipFill>
        <p:spPr>
          <a:xfrm>
            <a:off x="5890923" y="2781561"/>
            <a:ext cx="1159234" cy="186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B002AB-660D-4152-9929-9C80383920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42" t="21597" r="54316" b="9243"/>
          <a:stretch/>
        </p:blipFill>
        <p:spPr>
          <a:xfrm>
            <a:off x="7328736" y="2553475"/>
            <a:ext cx="1335953" cy="19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13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4"/>
          <p:cNvGrpSpPr/>
          <p:nvPr/>
        </p:nvGrpSpPr>
        <p:grpSpPr>
          <a:xfrm>
            <a:off x="3" y="1191900"/>
            <a:ext cx="4147761" cy="3951664"/>
            <a:chOff x="3" y="1191900"/>
            <a:chExt cx="4147761" cy="3951664"/>
          </a:xfrm>
        </p:grpSpPr>
        <p:sp>
          <p:nvSpPr>
            <p:cNvPr id="451" name="Google Shape;451;p24"/>
            <p:cNvSpPr/>
            <p:nvPr/>
          </p:nvSpPr>
          <p:spPr>
            <a:xfrm>
              <a:off x="1938876" y="1554725"/>
              <a:ext cx="1514799" cy="2041743"/>
            </a:xfrm>
            <a:custGeom>
              <a:avLst/>
              <a:gdLst/>
              <a:ahLst/>
              <a:cxnLst/>
              <a:rect l="l" t="t" r="r" b="b"/>
              <a:pathLst>
                <a:path w="49114" h="66199" extrusionOk="0">
                  <a:moveTo>
                    <a:pt x="40434" y="0"/>
                  </a:moveTo>
                  <a:lnTo>
                    <a:pt x="34945" y="10013"/>
                  </a:lnTo>
                  <a:lnTo>
                    <a:pt x="34088" y="15990"/>
                  </a:lnTo>
                  <a:lnTo>
                    <a:pt x="23229" y="24967"/>
                  </a:lnTo>
                  <a:lnTo>
                    <a:pt x="0" y="29647"/>
                  </a:lnTo>
                  <a:lnTo>
                    <a:pt x="7132" y="58317"/>
                  </a:lnTo>
                  <a:lnTo>
                    <a:pt x="49113" y="66199"/>
                  </a:lnTo>
                  <a:lnTo>
                    <a:pt x="4043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1230501" y="2456576"/>
              <a:ext cx="893476" cy="474111"/>
            </a:xfrm>
            <a:custGeom>
              <a:avLst/>
              <a:gdLst/>
              <a:ahLst/>
              <a:cxnLst/>
              <a:rect l="l" t="t" r="r" b="b"/>
              <a:pathLst>
                <a:path w="28969" h="15372" extrusionOk="0">
                  <a:moveTo>
                    <a:pt x="3489" y="1"/>
                  </a:moveTo>
                  <a:lnTo>
                    <a:pt x="1" y="15372"/>
                  </a:lnTo>
                  <a:lnTo>
                    <a:pt x="1" y="15372"/>
                  </a:lnTo>
                  <a:lnTo>
                    <a:pt x="28969" y="11097"/>
                  </a:lnTo>
                  <a:lnTo>
                    <a:pt x="28969" y="4704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1478377" y="2674351"/>
              <a:ext cx="1431092" cy="699940"/>
            </a:xfrm>
            <a:custGeom>
              <a:avLst/>
              <a:gdLst/>
              <a:ahLst/>
              <a:cxnLst/>
              <a:rect l="l" t="t" r="r" b="b"/>
              <a:pathLst>
                <a:path w="46400" h="22694" extrusionOk="0">
                  <a:moveTo>
                    <a:pt x="41851" y="0"/>
                  </a:moveTo>
                  <a:lnTo>
                    <a:pt x="7037" y="6620"/>
                  </a:lnTo>
                  <a:lnTo>
                    <a:pt x="1" y="16883"/>
                  </a:lnTo>
                  <a:lnTo>
                    <a:pt x="46399" y="22693"/>
                  </a:lnTo>
                  <a:lnTo>
                    <a:pt x="4185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564596" y="3861892"/>
              <a:ext cx="1405369" cy="1281629"/>
            </a:xfrm>
            <a:custGeom>
              <a:avLst/>
              <a:gdLst/>
              <a:ahLst/>
              <a:cxnLst/>
              <a:rect l="l" t="t" r="r" b="b"/>
              <a:pathLst>
                <a:path w="45566" h="41554" extrusionOk="0">
                  <a:moveTo>
                    <a:pt x="38612" y="1"/>
                  </a:moveTo>
                  <a:lnTo>
                    <a:pt x="0" y="23968"/>
                  </a:lnTo>
                  <a:lnTo>
                    <a:pt x="0" y="41554"/>
                  </a:lnTo>
                  <a:lnTo>
                    <a:pt x="45565" y="41554"/>
                  </a:lnTo>
                  <a:lnTo>
                    <a:pt x="386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523636" y="3088559"/>
              <a:ext cx="2171034" cy="1476616"/>
            </a:xfrm>
            <a:custGeom>
              <a:avLst/>
              <a:gdLst/>
              <a:ahLst/>
              <a:cxnLst/>
              <a:rect l="l" t="t" r="r" b="b"/>
              <a:pathLst>
                <a:path w="70391" h="47876" extrusionOk="0">
                  <a:moveTo>
                    <a:pt x="11133" y="0"/>
                  </a:moveTo>
                  <a:lnTo>
                    <a:pt x="0" y="47875"/>
                  </a:lnTo>
                  <a:lnTo>
                    <a:pt x="0" y="47875"/>
                  </a:lnTo>
                  <a:lnTo>
                    <a:pt x="70390" y="30552"/>
                  </a:lnTo>
                  <a:lnTo>
                    <a:pt x="59413" y="11049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" y="1191900"/>
              <a:ext cx="4147761" cy="3951664"/>
            </a:xfrm>
            <a:custGeom>
              <a:avLst/>
              <a:gdLst/>
              <a:ahLst/>
              <a:cxnLst/>
              <a:rect l="l" t="t" r="r" b="b"/>
              <a:pathLst>
                <a:path w="134482" h="128124" extrusionOk="0">
                  <a:moveTo>
                    <a:pt x="100155" y="1"/>
                  </a:moveTo>
                  <a:lnTo>
                    <a:pt x="90333" y="15003"/>
                  </a:lnTo>
                  <a:lnTo>
                    <a:pt x="90333" y="15003"/>
                  </a:lnTo>
                  <a:lnTo>
                    <a:pt x="97691" y="13371"/>
                  </a:lnTo>
                  <a:lnTo>
                    <a:pt x="97691" y="13371"/>
                  </a:lnTo>
                  <a:cubicBezTo>
                    <a:pt x="96786" y="29302"/>
                    <a:pt x="92833" y="35065"/>
                    <a:pt x="52542" y="37851"/>
                  </a:cubicBezTo>
                  <a:cubicBezTo>
                    <a:pt x="42077" y="38577"/>
                    <a:pt x="41970" y="41387"/>
                    <a:pt x="45160" y="43125"/>
                  </a:cubicBezTo>
                  <a:cubicBezTo>
                    <a:pt x="49709" y="45602"/>
                    <a:pt x="61329" y="47018"/>
                    <a:pt x="62865" y="47304"/>
                  </a:cubicBezTo>
                  <a:cubicBezTo>
                    <a:pt x="65199" y="47733"/>
                    <a:pt x="71259" y="48614"/>
                    <a:pt x="54971" y="50590"/>
                  </a:cubicBezTo>
                  <a:cubicBezTo>
                    <a:pt x="42291" y="52436"/>
                    <a:pt x="35183" y="54460"/>
                    <a:pt x="31349" y="56389"/>
                  </a:cubicBezTo>
                  <a:cubicBezTo>
                    <a:pt x="27277" y="58425"/>
                    <a:pt x="26908" y="64294"/>
                    <a:pt x="31004" y="66521"/>
                  </a:cubicBezTo>
                  <a:cubicBezTo>
                    <a:pt x="44779" y="74022"/>
                    <a:pt x="77736" y="72176"/>
                    <a:pt x="75140" y="81535"/>
                  </a:cubicBezTo>
                  <a:cubicBezTo>
                    <a:pt x="72140" y="92334"/>
                    <a:pt x="0" y="102704"/>
                    <a:pt x="0" y="102704"/>
                  </a:cubicBezTo>
                  <a:lnTo>
                    <a:pt x="0" y="128124"/>
                  </a:lnTo>
                  <a:lnTo>
                    <a:pt x="87904" y="128124"/>
                  </a:lnTo>
                  <a:cubicBezTo>
                    <a:pt x="87904" y="128124"/>
                    <a:pt x="134481" y="95822"/>
                    <a:pt x="118384" y="79225"/>
                  </a:cubicBezTo>
                  <a:cubicBezTo>
                    <a:pt x="102287" y="62639"/>
                    <a:pt x="62567" y="63770"/>
                    <a:pt x="54543" y="61604"/>
                  </a:cubicBezTo>
                  <a:cubicBezTo>
                    <a:pt x="46923" y="59544"/>
                    <a:pt x="72390" y="57020"/>
                    <a:pt x="83999" y="52317"/>
                  </a:cubicBezTo>
                  <a:cubicBezTo>
                    <a:pt x="103644" y="44363"/>
                    <a:pt x="67151" y="42363"/>
                    <a:pt x="67151" y="42363"/>
                  </a:cubicBezTo>
                  <a:cubicBezTo>
                    <a:pt x="66889" y="42280"/>
                    <a:pt x="66949" y="41887"/>
                    <a:pt x="67223" y="41887"/>
                  </a:cubicBezTo>
                  <a:cubicBezTo>
                    <a:pt x="67369" y="41888"/>
                    <a:pt x="67514" y="41888"/>
                    <a:pt x="67658" y="41888"/>
                  </a:cubicBezTo>
                  <a:cubicBezTo>
                    <a:pt x="106442" y="41888"/>
                    <a:pt x="103275" y="13372"/>
                    <a:pt x="103275" y="13371"/>
                  </a:cubicBezTo>
                  <a:lnTo>
                    <a:pt x="103275" y="13371"/>
                  </a:lnTo>
                  <a:lnTo>
                    <a:pt x="110311" y="15003"/>
                  </a:lnTo>
                  <a:lnTo>
                    <a:pt x="110311" y="15003"/>
                  </a:lnTo>
                  <a:lnTo>
                    <a:pt x="10015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 km b</a:t>
            </a:r>
            <a:r>
              <a:rPr lang="tr-TR" dirty="0"/>
              <a:t>ir koşu yarışında olduğunuzu düşünün,</a:t>
            </a:r>
            <a:endParaRPr dirty="0"/>
          </a:p>
        </p:txBody>
      </p:sp>
      <p:grpSp>
        <p:nvGrpSpPr>
          <p:cNvPr id="458" name="Google Shape;458;p24"/>
          <p:cNvGrpSpPr/>
          <p:nvPr/>
        </p:nvGrpSpPr>
        <p:grpSpPr>
          <a:xfrm>
            <a:off x="2096047" y="2206124"/>
            <a:ext cx="6487250" cy="1346882"/>
            <a:chOff x="2096047" y="2206124"/>
            <a:chExt cx="6487250" cy="1346882"/>
          </a:xfrm>
        </p:grpSpPr>
        <p:cxnSp>
          <p:nvCxnSpPr>
            <p:cNvPr id="459" name="Google Shape;459;p24"/>
            <p:cNvCxnSpPr/>
            <p:nvPr/>
          </p:nvCxnSpPr>
          <p:spPr>
            <a:xfrm rot="10800000">
              <a:off x="2171013" y="2599650"/>
              <a:ext cx="225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0" name="Google Shape;460;p24"/>
            <p:cNvSpPr/>
            <p:nvPr/>
          </p:nvSpPr>
          <p:spPr>
            <a:xfrm>
              <a:off x="4351878" y="2375900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1" name="Google Shape;461;p24"/>
            <p:cNvSpPr txBox="1"/>
            <p:nvPr/>
          </p:nvSpPr>
          <p:spPr>
            <a:xfrm>
              <a:off x="5042453" y="2981506"/>
              <a:ext cx="3540844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/>
                <a:t>Eğer kendiniz için kısa ve ulaşılabilir hedefler belirlerseniz yarışa devam etme olasılığınız daha yüksek olabilir. Ne dersiniz?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 rot="8100000">
              <a:off x="2096047" y="2206124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4"/>
          <p:cNvGrpSpPr/>
          <p:nvPr/>
        </p:nvGrpSpPr>
        <p:grpSpPr>
          <a:xfrm>
            <a:off x="2584549" y="3096405"/>
            <a:ext cx="6112730" cy="1549533"/>
            <a:chOff x="2591347" y="3054299"/>
            <a:chExt cx="6112730" cy="1549533"/>
          </a:xfrm>
        </p:grpSpPr>
        <p:cxnSp>
          <p:nvCxnSpPr>
            <p:cNvPr id="465" name="Google Shape;465;p24"/>
            <p:cNvCxnSpPr/>
            <p:nvPr/>
          </p:nvCxnSpPr>
          <p:spPr>
            <a:xfrm rot="10800000">
              <a:off x="2665713" y="3448912"/>
              <a:ext cx="1756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6" name="Google Shape;466;p24"/>
            <p:cNvSpPr/>
            <p:nvPr/>
          </p:nvSpPr>
          <p:spPr>
            <a:xfrm>
              <a:off x="4351878" y="3225150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5076422" y="4032332"/>
              <a:ext cx="3627655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/>
                <a:t>İçsel </a:t>
              </a:r>
              <a:r>
                <a:rPr lang="tr-TR" sz="1600" dirty="0" err="1"/>
                <a:t>pekiştireç</a:t>
              </a:r>
              <a:r>
                <a:rPr lang="tr-TR" sz="1600" dirty="0"/>
                <a:t> </a:t>
              </a:r>
              <a:r>
                <a:rPr lang="tr-TR" sz="1600" dirty="0" err="1"/>
                <a:t>Vs</a:t>
              </a:r>
              <a:r>
                <a:rPr lang="tr-TR" sz="1600" dirty="0"/>
                <a:t> Dışsal </a:t>
              </a:r>
              <a:r>
                <a:rPr lang="tr-TR" sz="1600" dirty="0" err="1"/>
                <a:t>Pekiştireç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 rot="8100000">
              <a:off x="2591347" y="305429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4"/>
          <p:cNvGrpSpPr/>
          <p:nvPr/>
        </p:nvGrpSpPr>
        <p:grpSpPr>
          <a:xfrm>
            <a:off x="2307997" y="3903199"/>
            <a:ext cx="2491379" cy="618737"/>
            <a:chOff x="2307997" y="3903199"/>
            <a:chExt cx="2491379" cy="618737"/>
          </a:xfrm>
        </p:grpSpPr>
        <p:cxnSp>
          <p:nvCxnSpPr>
            <p:cNvPr id="471" name="Google Shape;471;p24"/>
            <p:cNvCxnSpPr/>
            <p:nvPr/>
          </p:nvCxnSpPr>
          <p:spPr>
            <a:xfrm rot="10800000">
              <a:off x="2383713" y="4298188"/>
              <a:ext cx="2038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72" name="Google Shape;472;p24"/>
            <p:cNvSpPr/>
            <p:nvPr/>
          </p:nvSpPr>
          <p:spPr>
            <a:xfrm>
              <a:off x="4351878" y="4074438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 rot="8100000">
              <a:off x="2307997" y="390319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2988997" y="1327449"/>
            <a:ext cx="5609468" cy="847557"/>
            <a:chOff x="2988997" y="1327449"/>
            <a:chExt cx="5609468" cy="847557"/>
          </a:xfrm>
        </p:grpSpPr>
        <p:cxnSp>
          <p:nvCxnSpPr>
            <p:cNvPr id="477" name="Google Shape;477;p24"/>
            <p:cNvCxnSpPr/>
            <p:nvPr/>
          </p:nvCxnSpPr>
          <p:spPr>
            <a:xfrm rot="10800000">
              <a:off x="3066213" y="1724938"/>
              <a:ext cx="1356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78" name="Google Shape;478;p24"/>
            <p:cNvSpPr/>
            <p:nvPr/>
          </p:nvSpPr>
          <p:spPr>
            <a:xfrm>
              <a:off x="4351878" y="1526613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4778067" y="1603506"/>
              <a:ext cx="3820398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/>
                <a:t>Kişisel güçlerini ve niteliklerini bilmediğiniz diğer yarış arkadaşlarınıza bakarak yarışa devam ederseniz sizi geçen birkaç kişiyi gördüğünüzde hüsrana uğrayabilir ve yarışı terk edebilirsiniz.</a:t>
              </a:r>
              <a:br>
                <a:rPr lang="tr-TR" sz="1600" dirty="0"/>
              </a:b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 rot="8100000">
              <a:off x="2988997" y="132744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7" name="Google Shape;1447;p44"/>
          <p:cNvCxnSpPr/>
          <p:nvPr/>
        </p:nvCxnSpPr>
        <p:spPr>
          <a:xfrm>
            <a:off x="1399625" y="1992213"/>
            <a:ext cx="6404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8" name="Google Shape;1448;p4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>
                <a:latin typeface="Roboto"/>
                <a:ea typeface="Roboto"/>
                <a:cs typeface="Roboto"/>
                <a:sym typeface="Roboto"/>
              </a:rPr>
              <a:t>Kariyer Hedeflerine Nasıl Ulaşılır?</a:t>
            </a:r>
          </a:p>
        </p:txBody>
      </p:sp>
      <p:grpSp>
        <p:nvGrpSpPr>
          <p:cNvPr id="1449" name="Google Shape;1449;p44"/>
          <p:cNvGrpSpPr/>
          <p:nvPr/>
        </p:nvGrpSpPr>
        <p:grpSpPr>
          <a:xfrm>
            <a:off x="778390" y="1372408"/>
            <a:ext cx="1242211" cy="1242211"/>
            <a:chOff x="10158300" y="4513475"/>
            <a:chExt cx="3120350" cy="3120350"/>
          </a:xfrm>
        </p:grpSpPr>
        <p:sp>
          <p:nvSpPr>
            <p:cNvPr id="1450" name="Google Shape;1450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AC71EC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44"/>
          <p:cNvGrpSpPr/>
          <p:nvPr/>
        </p:nvGrpSpPr>
        <p:grpSpPr>
          <a:xfrm>
            <a:off x="457188" y="2752897"/>
            <a:ext cx="1884600" cy="2341348"/>
            <a:chOff x="457188" y="2676697"/>
            <a:chExt cx="1884600" cy="2341348"/>
          </a:xfrm>
        </p:grpSpPr>
        <p:sp>
          <p:nvSpPr>
            <p:cNvPr id="1457" name="Google Shape;1457;p44"/>
            <p:cNvSpPr txBox="1"/>
            <p:nvPr/>
          </p:nvSpPr>
          <p:spPr>
            <a:xfrm>
              <a:off x="457188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Başarınızı Hayal Edin</a:t>
              </a:r>
              <a:endParaRPr sz="1700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8" name="Google Shape;1458;p44"/>
            <p:cNvSpPr txBox="1"/>
            <p:nvPr/>
          </p:nvSpPr>
          <p:spPr>
            <a:xfrm>
              <a:off x="457200" y="3800217"/>
              <a:ext cx="1884587" cy="1217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Hedeflerin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iz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e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ulaşmak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için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atmanız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gereken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tüm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adımları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düşünmeli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ve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karşılaşabilece</a:t>
              </a:r>
              <a:r>
                <a:rPr lang="tr-TR" sz="1200" dirty="0" err="1">
                  <a:latin typeface="Roboto"/>
                  <a:ea typeface="Roboto"/>
                  <a:cs typeface="Roboto"/>
                  <a:sym typeface="Roboto"/>
                </a:rPr>
                <a:t>ğiniz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aksilikleri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planlamada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hayal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kurmanın önemini anlamalısınız.</a:t>
              </a:r>
              <a:endParaRPr lang="en-US"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59" name="Google Shape;1459;p44"/>
            <p:cNvCxnSpPr/>
            <p:nvPr/>
          </p:nvCxnSpPr>
          <p:spPr>
            <a:xfrm flipH="1">
              <a:off x="13995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0" name="Google Shape;1460;p44"/>
          <p:cNvGrpSpPr/>
          <p:nvPr/>
        </p:nvGrpSpPr>
        <p:grpSpPr>
          <a:xfrm>
            <a:off x="2572191" y="2752897"/>
            <a:ext cx="1884600" cy="1906643"/>
            <a:chOff x="2572191" y="2676697"/>
            <a:chExt cx="1884600" cy="1906643"/>
          </a:xfrm>
        </p:grpSpPr>
        <p:sp>
          <p:nvSpPr>
            <p:cNvPr id="1461" name="Google Shape;1461;p44"/>
            <p:cNvSpPr txBox="1"/>
            <p:nvPr/>
          </p:nvSpPr>
          <p:spPr>
            <a:xfrm>
              <a:off x="2572191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Planınızı Paylaşın</a:t>
              </a:r>
              <a:endParaRPr sz="17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2" name="Google Shape;1462;p44"/>
            <p:cNvSpPr txBox="1"/>
            <p:nvPr/>
          </p:nvSpPr>
          <p:spPr>
            <a:xfrm>
              <a:off x="2572191" y="3835740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Çevrenizdeki önemli bireyler ile planlarınızı paylaştığınızda bu planları takip etme olasılığınız artar.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63" name="Google Shape;1463;p44"/>
            <p:cNvCxnSpPr/>
            <p:nvPr/>
          </p:nvCxnSpPr>
          <p:spPr>
            <a:xfrm flipH="1">
              <a:off x="3513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4" name="Google Shape;1464;p44"/>
          <p:cNvGrpSpPr/>
          <p:nvPr/>
        </p:nvGrpSpPr>
        <p:grpSpPr>
          <a:xfrm>
            <a:off x="2893390" y="1372408"/>
            <a:ext cx="1242211" cy="1242211"/>
            <a:chOff x="10158300" y="4513475"/>
            <a:chExt cx="3120350" cy="3120350"/>
          </a:xfrm>
        </p:grpSpPr>
        <p:sp>
          <p:nvSpPr>
            <p:cNvPr id="1465" name="Google Shape;1465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833CD8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44"/>
          <p:cNvGrpSpPr/>
          <p:nvPr/>
        </p:nvGrpSpPr>
        <p:grpSpPr>
          <a:xfrm>
            <a:off x="4687195" y="2752897"/>
            <a:ext cx="1884600" cy="1978740"/>
            <a:chOff x="4687195" y="2676697"/>
            <a:chExt cx="1884600" cy="1978740"/>
          </a:xfrm>
        </p:grpSpPr>
        <p:sp>
          <p:nvSpPr>
            <p:cNvPr id="1472" name="Google Shape;1472;p44"/>
            <p:cNvSpPr txBox="1"/>
            <p:nvPr/>
          </p:nvSpPr>
          <p:spPr>
            <a:xfrm>
              <a:off x="4687195" y="3907837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K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ariyer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hedeflerini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yazan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bireylerin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yazmayanlara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kıyasla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bu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hedeflere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ulaşma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olasılığı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daha</a:t>
              </a:r>
              <a:r>
                <a:rPr lang="en-US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latin typeface="Roboto"/>
                  <a:ea typeface="Roboto"/>
                  <a:cs typeface="Roboto"/>
                  <a:sym typeface="Roboto"/>
                </a:rPr>
                <a:t>yüksek</a:t>
              </a: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tir.</a:t>
              </a:r>
            </a:p>
          </p:txBody>
        </p:sp>
        <p:sp>
          <p:nvSpPr>
            <p:cNvPr id="1473" name="Google Shape;1473;p44"/>
            <p:cNvSpPr txBox="1"/>
            <p:nvPr/>
          </p:nvSpPr>
          <p:spPr>
            <a:xfrm>
              <a:off x="4687195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Hedefleri Yazma</a:t>
              </a:r>
            </a:p>
          </p:txBody>
        </p:sp>
        <p:cxnSp>
          <p:nvCxnSpPr>
            <p:cNvPr id="1474" name="Google Shape;1474;p44"/>
            <p:cNvCxnSpPr/>
            <p:nvPr/>
          </p:nvCxnSpPr>
          <p:spPr>
            <a:xfrm flipH="1">
              <a:off x="5628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75" name="Google Shape;1475;p44"/>
          <p:cNvGrpSpPr/>
          <p:nvPr/>
        </p:nvGrpSpPr>
        <p:grpSpPr>
          <a:xfrm>
            <a:off x="5008390" y="1372408"/>
            <a:ext cx="1242211" cy="1242211"/>
            <a:chOff x="10158300" y="4513475"/>
            <a:chExt cx="3120350" cy="3120350"/>
          </a:xfrm>
        </p:grpSpPr>
        <p:sp>
          <p:nvSpPr>
            <p:cNvPr id="1476" name="Google Shape;1476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670591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4"/>
          <p:cNvGrpSpPr/>
          <p:nvPr/>
        </p:nvGrpSpPr>
        <p:grpSpPr>
          <a:xfrm>
            <a:off x="6802199" y="2752897"/>
            <a:ext cx="1884600" cy="1736732"/>
            <a:chOff x="6802199" y="2676697"/>
            <a:chExt cx="1884600" cy="1736732"/>
          </a:xfrm>
        </p:grpSpPr>
        <p:sp>
          <p:nvSpPr>
            <p:cNvPr id="1483" name="Google Shape;1483;p44"/>
            <p:cNvSpPr txBox="1"/>
            <p:nvPr/>
          </p:nvSpPr>
          <p:spPr>
            <a:xfrm>
              <a:off x="6802199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Hedef</a:t>
              </a:r>
              <a:endParaRPr sz="1700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4" name="Google Shape;1484;p44"/>
            <p:cNvSpPr txBox="1"/>
            <p:nvPr/>
          </p:nvSpPr>
          <p:spPr>
            <a:xfrm>
              <a:off x="6802199" y="3665829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Bitiş çizgisine ulaştınız, tebrikler! Şimdi yeni hedefler belirleyin…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85" name="Google Shape;1485;p44"/>
            <p:cNvCxnSpPr/>
            <p:nvPr/>
          </p:nvCxnSpPr>
          <p:spPr>
            <a:xfrm flipH="1">
              <a:off x="7743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86" name="Google Shape;1486;p44"/>
          <p:cNvGrpSpPr/>
          <p:nvPr/>
        </p:nvGrpSpPr>
        <p:grpSpPr>
          <a:xfrm>
            <a:off x="7123390" y="1372408"/>
            <a:ext cx="1242211" cy="1242211"/>
            <a:chOff x="10158300" y="4513475"/>
            <a:chExt cx="3120350" cy="3120350"/>
          </a:xfrm>
        </p:grpSpPr>
        <p:sp>
          <p:nvSpPr>
            <p:cNvPr id="1487" name="Google Shape;1487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EFEFE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44"/>
          <p:cNvSpPr/>
          <p:nvPr/>
        </p:nvSpPr>
        <p:spPr>
          <a:xfrm>
            <a:off x="7444439" y="1601939"/>
            <a:ext cx="600088" cy="783148"/>
          </a:xfrm>
          <a:custGeom>
            <a:avLst/>
            <a:gdLst/>
            <a:ahLst/>
            <a:cxnLst/>
            <a:rect l="l" t="t" r="r" b="b"/>
            <a:pathLst>
              <a:path w="10776" h="14062" extrusionOk="0">
                <a:moveTo>
                  <a:pt x="2262" y="2024"/>
                </a:moveTo>
                <a:lnTo>
                  <a:pt x="2262" y="5858"/>
                </a:lnTo>
                <a:lnTo>
                  <a:pt x="2131" y="5858"/>
                </a:lnTo>
                <a:cubicBezTo>
                  <a:pt x="1226" y="5858"/>
                  <a:pt x="476" y="5108"/>
                  <a:pt x="476" y="4191"/>
                </a:cubicBezTo>
                <a:lnTo>
                  <a:pt x="476" y="2024"/>
                </a:lnTo>
                <a:close/>
                <a:moveTo>
                  <a:pt x="10299" y="2024"/>
                </a:moveTo>
                <a:lnTo>
                  <a:pt x="10299" y="4191"/>
                </a:lnTo>
                <a:cubicBezTo>
                  <a:pt x="10299" y="5108"/>
                  <a:pt x="9549" y="5858"/>
                  <a:pt x="8632" y="5858"/>
                </a:cubicBezTo>
                <a:lnTo>
                  <a:pt x="8513" y="5858"/>
                </a:lnTo>
                <a:lnTo>
                  <a:pt x="8513" y="2024"/>
                </a:lnTo>
                <a:close/>
                <a:moveTo>
                  <a:pt x="2262" y="0"/>
                </a:moveTo>
                <a:lnTo>
                  <a:pt x="2262" y="1548"/>
                </a:lnTo>
                <a:lnTo>
                  <a:pt x="0" y="1548"/>
                </a:lnTo>
                <a:lnTo>
                  <a:pt x="0" y="4191"/>
                </a:lnTo>
                <a:cubicBezTo>
                  <a:pt x="0" y="5370"/>
                  <a:pt x="953" y="6334"/>
                  <a:pt x="2131" y="6334"/>
                </a:cubicBezTo>
                <a:lnTo>
                  <a:pt x="2262" y="6334"/>
                </a:lnTo>
                <a:cubicBezTo>
                  <a:pt x="2274" y="7906"/>
                  <a:pt x="3405" y="9204"/>
                  <a:pt x="4905" y="9489"/>
                </a:cubicBezTo>
                <a:lnTo>
                  <a:pt x="4905" y="11371"/>
                </a:lnTo>
                <a:lnTo>
                  <a:pt x="2977" y="11371"/>
                </a:lnTo>
                <a:lnTo>
                  <a:pt x="2977" y="14061"/>
                </a:lnTo>
                <a:lnTo>
                  <a:pt x="7799" y="14061"/>
                </a:lnTo>
                <a:lnTo>
                  <a:pt x="7799" y="11371"/>
                </a:lnTo>
                <a:lnTo>
                  <a:pt x="5870" y="11371"/>
                </a:lnTo>
                <a:lnTo>
                  <a:pt x="5870" y="9489"/>
                </a:lnTo>
                <a:cubicBezTo>
                  <a:pt x="7358" y="9204"/>
                  <a:pt x="8501" y="7906"/>
                  <a:pt x="8513" y="6334"/>
                </a:cubicBezTo>
                <a:lnTo>
                  <a:pt x="8632" y="6334"/>
                </a:lnTo>
                <a:cubicBezTo>
                  <a:pt x="9811" y="6334"/>
                  <a:pt x="10775" y="5370"/>
                  <a:pt x="10775" y="4191"/>
                </a:cubicBezTo>
                <a:lnTo>
                  <a:pt x="10775" y="1548"/>
                </a:lnTo>
                <a:lnTo>
                  <a:pt x="8513" y="1548"/>
                </a:lnTo>
                <a:lnTo>
                  <a:pt x="85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4"/>
          <p:cNvSpPr/>
          <p:nvPr/>
        </p:nvSpPr>
        <p:spPr>
          <a:xfrm rot="5400000">
            <a:off x="65556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4"/>
          <p:cNvSpPr/>
          <p:nvPr/>
        </p:nvSpPr>
        <p:spPr>
          <a:xfrm rot="5400000">
            <a:off x="277231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44"/>
          <p:cNvSpPr/>
          <p:nvPr/>
        </p:nvSpPr>
        <p:spPr>
          <a:xfrm rot="5400000">
            <a:off x="488906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098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5"/>
          <p:cNvSpPr txBox="1">
            <a:spLocks noGrp="1"/>
          </p:cNvSpPr>
          <p:nvPr>
            <p:ph type="title"/>
          </p:nvPr>
        </p:nvSpPr>
        <p:spPr>
          <a:xfrm>
            <a:off x="457200" y="407787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Güzel bir Hedef Planı</a:t>
            </a:r>
            <a:endParaRPr dirty="0"/>
          </a:p>
        </p:txBody>
      </p:sp>
      <p:sp>
        <p:nvSpPr>
          <p:cNvPr id="1502" name="Google Shape;1502;p45"/>
          <p:cNvSpPr/>
          <p:nvPr/>
        </p:nvSpPr>
        <p:spPr>
          <a:xfrm>
            <a:off x="457200" y="4049137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5"/>
          <p:cNvSpPr/>
          <p:nvPr/>
        </p:nvSpPr>
        <p:spPr>
          <a:xfrm>
            <a:off x="457200" y="3366176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5"/>
          <p:cNvSpPr/>
          <p:nvPr/>
        </p:nvSpPr>
        <p:spPr>
          <a:xfrm>
            <a:off x="457200" y="2682167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5"/>
          <p:cNvSpPr/>
          <p:nvPr/>
        </p:nvSpPr>
        <p:spPr>
          <a:xfrm>
            <a:off x="457200" y="1998159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5"/>
          <p:cNvSpPr/>
          <p:nvPr/>
        </p:nvSpPr>
        <p:spPr>
          <a:xfrm>
            <a:off x="457200" y="1314150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45"/>
          <p:cNvSpPr/>
          <p:nvPr/>
        </p:nvSpPr>
        <p:spPr>
          <a:xfrm>
            <a:off x="2773017" y="521625"/>
            <a:ext cx="1225381" cy="1477153"/>
          </a:xfrm>
          <a:custGeom>
            <a:avLst/>
            <a:gdLst/>
            <a:ahLst/>
            <a:cxnLst/>
            <a:rect l="l" t="t" r="r" b="b"/>
            <a:pathLst>
              <a:path w="39339" h="46125" extrusionOk="0">
                <a:moveTo>
                  <a:pt x="39338" y="16288"/>
                </a:moveTo>
                <a:lnTo>
                  <a:pt x="19669" y="0"/>
                </a:lnTo>
                <a:lnTo>
                  <a:pt x="0" y="16288"/>
                </a:lnTo>
                <a:lnTo>
                  <a:pt x="6001" y="16288"/>
                </a:lnTo>
                <a:lnTo>
                  <a:pt x="6001" y="46125"/>
                </a:lnTo>
                <a:lnTo>
                  <a:pt x="33338" y="46125"/>
                </a:lnTo>
                <a:lnTo>
                  <a:pt x="33338" y="162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bg1"/>
                </a:solidFill>
              </a:rPr>
              <a:t>  HEDEF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1508" name="Google Shape;1508;p45"/>
          <p:cNvGrpSpPr/>
          <p:nvPr/>
        </p:nvGrpSpPr>
        <p:grpSpPr>
          <a:xfrm>
            <a:off x="2374323" y="1369942"/>
            <a:ext cx="1397894" cy="1302081"/>
            <a:chOff x="1650987" y="2610373"/>
            <a:chExt cx="1727287" cy="1608898"/>
          </a:xfrm>
        </p:grpSpPr>
        <p:sp>
          <p:nvSpPr>
            <p:cNvPr id="1509" name="Google Shape;1509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1650987" y="2610373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</a:rPr>
                <a:t>Adım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45"/>
          <p:cNvGrpSpPr/>
          <p:nvPr/>
        </p:nvGrpSpPr>
        <p:grpSpPr>
          <a:xfrm>
            <a:off x="1966426" y="2102294"/>
            <a:ext cx="1382022" cy="1237275"/>
            <a:chOff x="1670599" y="2690450"/>
            <a:chExt cx="1707675" cy="1528821"/>
          </a:xfrm>
        </p:grpSpPr>
        <p:sp>
          <p:nvSpPr>
            <p:cNvPr id="1514" name="Google Shape;1514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</a:rPr>
                <a:t>Adım 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5"/>
          <p:cNvGrpSpPr/>
          <p:nvPr/>
        </p:nvGrpSpPr>
        <p:grpSpPr>
          <a:xfrm>
            <a:off x="1500876" y="2811924"/>
            <a:ext cx="1382022" cy="1237275"/>
            <a:chOff x="1670599" y="2690450"/>
            <a:chExt cx="1707675" cy="1528821"/>
          </a:xfrm>
        </p:grpSpPr>
        <p:sp>
          <p:nvSpPr>
            <p:cNvPr id="1519" name="Google Shape;1519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</a:rPr>
                <a:t>Adım 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45"/>
          <p:cNvGrpSpPr/>
          <p:nvPr/>
        </p:nvGrpSpPr>
        <p:grpSpPr>
          <a:xfrm>
            <a:off x="1055430" y="3532737"/>
            <a:ext cx="1382022" cy="1237275"/>
            <a:chOff x="1670599" y="2690450"/>
            <a:chExt cx="1707675" cy="1528821"/>
          </a:xfrm>
        </p:grpSpPr>
        <p:sp>
          <p:nvSpPr>
            <p:cNvPr id="1524" name="Google Shape;1524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</a:rPr>
                <a:t>Adım 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45"/>
          <p:cNvGrpSpPr/>
          <p:nvPr/>
        </p:nvGrpSpPr>
        <p:grpSpPr>
          <a:xfrm>
            <a:off x="4585175" y="1415325"/>
            <a:ext cx="3809575" cy="481200"/>
            <a:chOff x="4585175" y="1415325"/>
            <a:chExt cx="3809575" cy="481200"/>
          </a:xfrm>
        </p:grpSpPr>
        <p:sp>
          <p:nvSpPr>
            <p:cNvPr id="1529" name="Google Shape;1529;p45"/>
            <p:cNvSpPr txBox="1"/>
            <p:nvPr/>
          </p:nvSpPr>
          <p:spPr>
            <a:xfrm>
              <a:off x="4585175" y="1502319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700" dirty="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Tarih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0" name="Google Shape;1530;p45"/>
            <p:cNvSpPr txBox="1"/>
            <p:nvPr/>
          </p:nvSpPr>
          <p:spPr>
            <a:xfrm>
              <a:off x="5830950" y="1415325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-----------------------------------------------------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1" name="Google Shape;1531;p45"/>
          <p:cNvGrpSpPr/>
          <p:nvPr/>
        </p:nvGrpSpPr>
        <p:grpSpPr>
          <a:xfrm>
            <a:off x="4585175" y="2099328"/>
            <a:ext cx="3809575" cy="481200"/>
            <a:chOff x="4585175" y="2099328"/>
            <a:chExt cx="3809575" cy="481200"/>
          </a:xfrm>
        </p:grpSpPr>
        <p:sp>
          <p:nvSpPr>
            <p:cNvPr id="1532" name="Google Shape;1532;p45"/>
            <p:cNvSpPr txBox="1"/>
            <p:nvPr/>
          </p:nvSpPr>
          <p:spPr>
            <a:xfrm>
              <a:off x="4585175" y="2186327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700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Tarih</a:t>
              </a:r>
              <a:endParaRPr sz="1200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45"/>
            <p:cNvSpPr txBox="1"/>
            <p:nvPr/>
          </p:nvSpPr>
          <p:spPr>
            <a:xfrm>
              <a:off x="5830950" y="2099328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-----------------------------------------------------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>
            <a:off x="4585175" y="2783337"/>
            <a:ext cx="3809575" cy="481200"/>
            <a:chOff x="4585175" y="2783337"/>
            <a:chExt cx="3809575" cy="481200"/>
          </a:xfrm>
        </p:grpSpPr>
        <p:sp>
          <p:nvSpPr>
            <p:cNvPr id="1535" name="Google Shape;1535;p45"/>
            <p:cNvSpPr txBox="1"/>
            <p:nvPr/>
          </p:nvSpPr>
          <p:spPr>
            <a:xfrm>
              <a:off x="4585175" y="2870336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700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Tarih</a:t>
              </a:r>
              <a:endParaRPr sz="12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6" name="Google Shape;1536;p45"/>
            <p:cNvSpPr txBox="1"/>
            <p:nvPr/>
          </p:nvSpPr>
          <p:spPr>
            <a:xfrm>
              <a:off x="5830950" y="2783337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-----------------------------------------------------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7" name="Google Shape;1537;p45"/>
          <p:cNvGrpSpPr/>
          <p:nvPr/>
        </p:nvGrpSpPr>
        <p:grpSpPr>
          <a:xfrm>
            <a:off x="4585175" y="3466824"/>
            <a:ext cx="3809575" cy="481200"/>
            <a:chOff x="4585175" y="3466824"/>
            <a:chExt cx="3809575" cy="481200"/>
          </a:xfrm>
        </p:grpSpPr>
        <p:sp>
          <p:nvSpPr>
            <p:cNvPr id="1538" name="Google Shape;1538;p45"/>
            <p:cNvSpPr txBox="1"/>
            <p:nvPr/>
          </p:nvSpPr>
          <p:spPr>
            <a:xfrm>
              <a:off x="4585175" y="3553823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700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Tarih</a:t>
              </a:r>
              <a:endParaRPr sz="1200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9" name="Google Shape;1539;p45"/>
            <p:cNvSpPr txBox="1"/>
            <p:nvPr/>
          </p:nvSpPr>
          <p:spPr>
            <a:xfrm>
              <a:off x="5830950" y="3466824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-----------------------------------------------------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0" name="Google Shape;1540;p45"/>
          <p:cNvGrpSpPr/>
          <p:nvPr/>
        </p:nvGrpSpPr>
        <p:grpSpPr>
          <a:xfrm>
            <a:off x="4585175" y="4151375"/>
            <a:ext cx="3809575" cy="481200"/>
            <a:chOff x="4585175" y="4151375"/>
            <a:chExt cx="3809575" cy="481200"/>
          </a:xfrm>
        </p:grpSpPr>
        <p:sp>
          <p:nvSpPr>
            <p:cNvPr id="1541" name="Google Shape;1541;p45"/>
            <p:cNvSpPr txBox="1"/>
            <p:nvPr/>
          </p:nvSpPr>
          <p:spPr>
            <a:xfrm>
              <a:off x="4585175" y="4238373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700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Tarih</a:t>
              </a:r>
              <a:endParaRPr sz="12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2" name="Google Shape;1542;p45"/>
            <p:cNvSpPr txBox="1"/>
            <p:nvPr/>
          </p:nvSpPr>
          <p:spPr>
            <a:xfrm>
              <a:off x="5830950" y="4151375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latin typeface="Roboto"/>
                  <a:ea typeface="Roboto"/>
                  <a:cs typeface="Roboto"/>
                  <a:sym typeface="Roboto"/>
                </a:rPr>
                <a:t>-----------------------------------------------------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3" name="Google Shape;1543;p45"/>
          <p:cNvSpPr/>
          <p:nvPr/>
        </p:nvSpPr>
        <p:spPr>
          <a:xfrm rot="10800000">
            <a:off x="4142100" y="1584213"/>
            <a:ext cx="183000" cy="1434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4" name="Google Shape;1544;p45"/>
          <p:cNvGrpSpPr/>
          <p:nvPr/>
        </p:nvGrpSpPr>
        <p:grpSpPr>
          <a:xfrm>
            <a:off x="3625200" y="2268213"/>
            <a:ext cx="699900" cy="143400"/>
            <a:chOff x="3625200" y="2268213"/>
            <a:chExt cx="699900" cy="143400"/>
          </a:xfrm>
        </p:grpSpPr>
        <p:sp>
          <p:nvSpPr>
            <p:cNvPr id="1545" name="Google Shape;1545;p45"/>
            <p:cNvSpPr/>
            <p:nvPr/>
          </p:nvSpPr>
          <p:spPr>
            <a:xfrm rot="10800000">
              <a:off x="4142100" y="2268213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6" name="Google Shape;1546;p45"/>
            <p:cNvCxnSpPr>
              <a:stCxn id="1545" idx="3"/>
            </p:cNvCxnSpPr>
            <p:nvPr/>
          </p:nvCxnSpPr>
          <p:spPr>
            <a:xfrm rot="10800000">
              <a:off x="3625200" y="2339913"/>
              <a:ext cx="516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7" name="Google Shape;1547;p45"/>
          <p:cNvGrpSpPr/>
          <p:nvPr/>
        </p:nvGrpSpPr>
        <p:grpSpPr>
          <a:xfrm>
            <a:off x="3071400" y="2952225"/>
            <a:ext cx="1253700" cy="143400"/>
            <a:chOff x="3071400" y="2952225"/>
            <a:chExt cx="1253700" cy="143400"/>
          </a:xfrm>
        </p:grpSpPr>
        <p:sp>
          <p:nvSpPr>
            <p:cNvPr id="1548" name="Google Shape;1548;p45"/>
            <p:cNvSpPr/>
            <p:nvPr/>
          </p:nvSpPr>
          <p:spPr>
            <a:xfrm rot="10800000">
              <a:off x="4142100" y="2952225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9" name="Google Shape;1549;p45"/>
            <p:cNvCxnSpPr/>
            <p:nvPr/>
          </p:nvCxnSpPr>
          <p:spPr>
            <a:xfrm rot="10800000">
              <a:off x="3071400" y="3023913"/>
              <a:ext cx="107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50" name="Google Shape;1550;p45"/>
          <p:cNvGrpSpPr/>
          <p:nvPr/>
        </p:nvGrpSpPr>
        <p:grpSpPr>
          <a:xfrm>
            <a:off x="2636100" y="3635713"/>
            <a:ext cx="1689000" cy="143400"/>
            <a:chOff x="2636100" y="3635713"/>
            <a:chExt cx="1689000" cy="143400"/>
          </a:xfrm>
        </p:grpSpPr>
        <p:sp>
          <p:nvSpPr>
            <p:cNvPr id="1551" name="Google Shape;1551;p45"/>
            <p:cNvSpPr/>
            <p:nvPr/>
          </p:nvSpPr>
          <p:spPr>
            <a:xfrm rot="10800000">
              <a:off x="4142100" y="3635713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2" name="Google Shape;1552;p45"/>
            <p:cNvCxnSpPr/>
            <p:nvPr/>
          </p:nvCxnSpPr>
          <p:spPr>
            <a:xfrm rot="10800000">
              <a:off x="2636100" y="3707413"/>
              <a:ext cx="15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53" name="Google Shape;1553;p45"/>
          <p:cNvGrpSpPr/>
          <p:nvPr/>
        </p:nvGrpSpPr>
        <p:grpSpPr>
          <a:xfrm>
            <a:off x="2190900" y="4319206"/>
            <a:ext cx="2134200" cy="143400"/>
            <a:chOff x="2190900" y="4319206"/>
            <a:chExt cx="2134200" cy="143400"/>
          </a:xfrm>
        </p:grpSpPr>
        <p:sp>
          <p:nvSpPr>
            <p:cNvPr id="1554" name="Google Shape;1554;p45"/>
            <p:cNvSpPr/>
            <p:nvPr/>
          </p:nvSpPr>
          <p:spPr>
            <a:xfrm rot="10800000">
              <a:off x="4142100" y="4319206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5" name="Google Shape;1555;p45"/>
            <p:cNvCxnSpPr/>
            <p:nvPr/>
          </p:nvCxnSpPr>
          <p:spPr>
            <a:xfrm rot="10800000">
              <a:off x="2190900" y="4391963"/>
              <a:ext cx="1951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3687470708"/>
      </p:ext>
    </p:extLst>
  </p:cSld>
  <p:clrMapOvr>
    <a:masterClrMapping/>
  </p:clrMapOvr>
</p:sld>
</file>

<file path=ppt/theme/theme1.xml><?xml version="1.0" encoding="utf-8"?>
<a:theme xmlns:a="http://schemas.openxmlformats.org/drawingml/2006/main" name="Go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C71EC"/>
      </a:accent1>
      <a:accent2>
        <a:srgbClr val="833CD8"/>
      </a:accent2>
      <a:accent3>
        <a:srgbClr val="670591"/>
      </a:accent3>
      <a:accent4>
        <a:srgbClr val="CC5191"/>
      </a:accent4>
      <a:accent5>
        <a:srgbClr val="E81080"/>
      </a:accent5>
      <a:accent6>
        <a:srgbClr val="A80C5D"/>
      </a:accent6>
      <a:hlink>
        <a:srgbClr val="CA4C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862</Words>
  <Application>Microsoft Office PowerPoint</Application>
  <PresentationFormat>Ekran Gösterisi (16:9)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Goals Infographics by Slidesgo</vt:lpstr>
      <vt:lpstr>Slidesgo Final Pages</vt:lpstr>
      <vt:lpstr>Rotasız Bir Gemi Olmamak!</vt:lpstr>
      <vt:lpstr>Hedef Belirlemek</vt:lpstr>
      <vt:lpstr>Hedef Belirleme Kriterleri</vt:lpstr>
      <vt:lpstr>Hedef Belirleme Kriterleri</vt:lpstr>
      <vt:lpstr>Rotasız Bir Gemi Misin? Haydi Kendine Sor?</vt:lpstr>
      <vt:lpstr>Uzun Süreli vs Kısa Süreli Hedefler</vt:lpstr>
      <vt:lpstr>10 km bir koşu yarışında olduğunuzu düşünün,</vt:lpstr>
      <vt:lpstr>Kariyer Hedeflerine Nasıl Ulaşılır?</vt:lpstr>
      <vt:lpstr>Güzel bir Hedef Planı</vt:lpstr>
      <vt:lpstr>Hedef Bilgi Grafik Örneği</vt:lpstr>
      <vt:lpstr>Yararlanılan 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Rotasız Bir Gemi Olmamak!</dc:title>
  <dc:creator>OZLEM</dc:creator>
  <cp:lastModifiedBy>pc</cp:lastModifiedBy>
  <cp:revision>19</cp:revision>
  <dcterms:modified xsi:type="dcterms:W3CDTF">2024-01-17T07:45:27Z</dcterms:modified>
</cp:coreProperties>
</file>