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63" r:id="rId4"/>
    <p:sldId id="264" r:id="rId5"/>
    <p:sldId id="267" r:id="rId6"/>
    <p:sldId id="265" r:id="rId7"/>
    <p:sldId id="266" r:id="rId8"/>
    <p:sldId id="258" r:id="rId9"/>
    <p:sldId id="274" r:id="rId10"/>
    <p:sldId id="276" r:id="rId11"/>
    <p:sldId id="277" r:id="rId12"/>
    <p:sldId id="278" r:id="rId13"/>
    <p:sldId id="269" r:id="rId14"/>
    <p:sldId id="270" r:id="rId15"/>
    <p:sldId id="271" r:id="rId16"/>
    <p:sldId id="272" r:id="rId17"/>
    <p:sldId id="273" r:id="rId18"/>
    <p:sldId id="260" r:id="rId19"/>
    <p:sldId id="261" r:id="rId20"/>
    <p:sldId id="262"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35" autoAdjust="0"/>
    <p:restoredTop sz="94660"/>
  </p:normalViewPr>
  <p:slideViewPr>
    <p:cSldViewPr snapToGrid="0">
      <p:cViewPr varScale="1">
        <p:scale>
          <a:sx n="74" d="100"/>
          <a:sy n="74" d="100"/>
        </p:scale>
        <p:origin x="732"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_rels/data2.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3.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5.png"/></Relationships>
</file>

<file path=ppt/diagrams/_rels/data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4.svg"/><Relationship Id="rId1" Type="http://schemas.openxmlformats.org/officeDocument/2006/relationships/image" Target="../media/image18.png"/><Relationship Id="rId4" Type="http://schemas.openxmlformats.org/officeDocument/2006/relationships/image" Target="../media/image26.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3.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5.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4.svg"/><Relationship Id="rId1" Type="http://schemas.openxmlformats.org/officeDocument/2006/relationships/image" Target="../media/image18.png"/><Relationship Id="rId4" Type="http://schemas.openxmlformats.org/officeDocument/2006/relationships/image" Target="../media/image26.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CB0B9C-4A35-468B-9F1C-52DA72E1F51B}" type="doc">
      <dgm:prSet loTypeId="urn:microsoft.com/office/officeart/2005/8/layout/vProcess5" loCatId="process" qsTypeId="urn:microsoft.com/office/officeart/2005/8/quickstyle/simple1" qsCatId="simple" csTypeId="urn:microsoft.com/office/officeart/2005/8/colors/colorful1" csCatId="colorful"/>
      <dgm:spPr/>
      <dgm:t>
        <a:bodyPr/>
        <a:lstStyle/>
        <a:p>
          <a:endParaRPr lang="en-US"/>
        </a:p>
      </dgm:t>
    </dgm:pt>
    <dgm:pt modelId="{E4BECC31-19FC-4D35-A654-ACCE983D19FD}">
      <dgm:prSet/>
      <dgm:spPr/>
      <dgm:t>
        <a:bodyPr/>
        <a:lstStyle/>
        <a:p>
          <a:r>
            <a:rPr lang="tr-TR"/>
            <a:t>Sınırlar öğrenme ve keşfetme sürecinde çok önemli rol oynar.</a:t>
          </a:r>
          <a:endParaRPr lang="en-US"/>
        </a:p>
      </dgm:t>
    </dgm:pt>
    <dgm:pt modelId="{6D0BC770-4D3A-4A5C-9D61-9EB8EE9EAB96}" type="parTrans" cxnId="{389EF705-CC4A-4245-8BD6-41914B5B7B4A}">
      <dgm:prSet/>
      <dgm:spPr/>
      <dgm:t>
        <a:bodyPr/>
        <a:lstStyle/>
        <a:p>
          <a:endParaRPr lang="en-US"/>
        </a:p>
      </dgm:t>
    </dgm:pt>
    <dgm:pt modelId="{762C175B-29A5-4EB0-90F3-27ADCDED72E2}" type="sibTrans" cxnId="{389EF705-CC4A-4245-8BD6-41914B5B7B4A}">
      <dgm:prSet/>
      <dgm:spPr/>
      <dgm:t>
        <a:bodyPr/>
        <a:lstStyle/>
        <a:p>
          <a:endParaRPr lang="en-US"/>
        </a:p>
      </dgm:t>
    </dgm:pt>
    <dgm:pt modelId="{57B36376-61F0-46FA-8923-190C58C37196}">
      <dgm:prSet/>
      <dgm:spPr/>
      <dgm:t>
        <a:bodyPr/>
        <a:lstStyle/>
        <a:p>
          <a:r>
            <a:rPr lang="tr-TR"/>
            <a:t>Çocuklar belirgin sınırlar içerisinde dünyalarını sınama ve keşfetme ihtiyacı duyarlar.</a:t>
          </a:r>
          <a:endParaRPr lang="en-US"/>
        </a:p>
      </dgm:t>
    </dgm:pt>
    <dgm:pt modelId="{7CF57666-F7AB-4E45-83CD-D4F3BAC6B7D9}" type="parTrans" cxnId="{1414309F-460E-4CF7-A4BB-EE64651BE30C}">
      <dgm:prSet/>
      <dgm:spPr/>
      <dgm:t>
        <a:bodyPr/>
        <a:lstStyle/>
        <a:p>
          <a:endParaRPr lang="en-US"/>
        </a:p>
      </dgm:t>
    </dgm:pt>
    <dgm:pt modelId="{3F71EF18-557B-4ABE-BE9F-0AB21C5E89D2}" type="sibTrans" cxnId="{1414309F-460E-4CF7-A4BB-EE64651BE30C}">
      <dgm:prSet/>
      <dgm:spPr/>
      <dgm:t>
        <a:bodyPr/>
        <a:lstStyle/>
        <a:p>
          <a:endParaRPr lang="en-US"/>
        </a:p>
      </dgm:t>
    </dgm:pt>
    <dgm:pt modelId="{F99649FB-D71B-4089-8EB3-1F1E4D5C5C48}">
      <dgm:prSet/>
      <dgm:spPr/>
      <dgm:t>
        <a:bodyPr/>
        <a:lstStyle/>
        <a:p>
          <a:r>
            <a:rPr lang="tr-TR"/>
            <a:t>Yaşadıkları ortamın kurallarını anlamak isterler.</a:t>
          </a:r>
          <a:endParaRPr lang="en-US"/>
        </a:p>
      </dgm:t>
    </dgm:pt>
    <dgm:pt modelId="{7B8D958D-64A1-41F3-B335-2DC905787251}" type="parTrans" cxnId="{C7B39493-1AAC-40EE-ACF8-396E3E300071}">
      <dgm:prSet/>
      <dgm:spPr/>
      <dgm:t>
        <a:bodyPr/>
        <a:lstStyle/>
        <a:p>
          <a:endParaRPr lang="en-US"/>
        </a:p>
      </dgm:t>
    </dgm:pt>
    <dgm:pt modelId="{0735102D-9D9D-4CFD-A065-DB60FE39ED05}" type="sibTrans" cxnId="{C7B39493-1AAC-40EE-ACF8-396E3E300071}">
      <dgm:prSet/>
      <dgm:spPr/>
      <dgm:t>
        <a:bodyPr/>
        <a:lstStyle/>
        <a:p>
          <a:endParaRPr lang="en-US"/>
        </a:p>
      </dgm:t>
    </dgm:pt>
    <dgm:pt modelId="{9DC64F24-FAEF-401F-B710-AF8D3C7351D5}" type="pres">
      <dgm:prSet presAssocID="{19CB0B9C-4A35-468B-9F1C-52DA72E1F51B}" presName="outerComposite" presStyleCnt="0">
        <dgm:presLayoutVars>
          <dgm:chMax val="5"/>
          <dgm:dir/>
          <dgm:resizeHandles val="exact"/>
        </dgm:presLayoutVars>
      </dgm:prSet>
      <dgm:spPr/>
      <dgm:t>
        <a:bodyPr/>
        <a:lstStyle/>
        <a:p>
          <a:endParaRPr lang="tr-TR"/>
        </a:p>
      </dgm:t>
    </dgm:pt>
    <dgm:pt modelId="{F23DBB55-E46C-44E7-9954-24BEF10DEB06}" type="pres">
      <dgm:prSet presAssocID="{19CB0B9C-4A35-468B-9F1C-52DA72E1F51B}" presName="dummyMaxCanvas" presStyleCnt="0">
        <dgm:presLayoutVars/>
      </dgm:prSet>
      <dgm:spPr/>
    </dgm:pt>
    <dgm:pt modelId="{92E44A42-B60F-4C1F-8544-11444811201E}" type="pres">
      <dgm:prSet presAssocID="{19CB0B9C-4A35-468B-9F1C-52DA72E1F51B}" presName="ThreeNodes_1" presStyleLbl="node1" presStyleIdx="0" presStyleCnt="3">
        <dgm:presLayoutVars>
          <dgm:bulletEnabled val="1"/>
        </dgm:presLayoutVars>
      </dgm:prSet>
      <dgm:spPr/>
      <dgm:t>
        <a:bodyPr/>
        <a:lstStyle/>
        <a:p>
          <a:endParaRPr lang="tr-TR"/>
        </a:p>
      </dgm:t>
    </dgm:pt>
    <dgm:pt modelId="{FAF71B8C-14D8-4225-9C4A-449DFCAF6131}" type="pres">
      <dgm:prSet presAssocID="{19CB0B9C-4A35-468B-9F1C-52DA72E1F51B}" presName="ThreeNodes_2" presStyleLbl="node1" presStyleIdx="1" presStyleCnt="3">
        <dgm:presLayoutVars>
          <dgm:bulletEnabled val="1"/>
        </dgm:presLayoutVars>
      </dgm:prSet>
      <dgm:spPr/>
      <dgm:t>
        <a:bodyPr/>
        <a:lstStyle/>
        <a:p>
          <a:endParaRPr lang="tr-TR"/>
        </a:p>
      </dgm:t>
    </dgm:pt>
    <dgm:pt modelId="{C4501139-7763-4B98-AD02-C5CA772FFE7D}" type="pres">
      <dgm:prSet presAssocID="{19CB0B9C-4A35-468B-9F1C-52DA72E1F51B}" presName="ThreeNodes_3" presStyleLbl="node1" presStyleIdx="2" presStyleCnt="3">
        <dgm:presLayoutVars>
          <dgm:bulletEnabled val="1"/>
        </dgm:presLayoutVars>
      </dgm:prSet>
      <dgm:spPr/>
      <dgm:t>
        <a:bodyPr/>
        <a:lstStyle/>
        <a:p>
          <a:endParaRPr lang="tr-TR"/>
        </a:p>
      </dgm:t>
    </dgm:pt>
    <dgm:pt modelId="{12BEF73F-AA22-447C-9A05-E7FB78AEB9BB}" type="pres">
      <dgm:prSet presAssocID="{19CB0B9C-4A35-468B-9F1C-52DA72E1F51B}" presName="ThreeConn_1-2" presStyleLbl="fgAccFollowNode1" presStyleIdx="0" presStyleCnt="2">
        <dgm:presLayoutVars>
          <dgm:bulletEnabled val="1"/>
        </dgm:presLayoutVars>
      </dgm:prSet>
      <dgm:spPr/>
      <dgm:t>
        <a:bodyPr/>
        <a:lstStyle/>
        <a:p>
          <a:endParaRPr lang="tr-TR"/>
        </a:p>
      </dgm:t>
    </dgm:pt>
    <dgm:pt modelId="{E94E1963-BE0C-47F7-A9B4-CFD850774F3D}" type="pres">
      <dgm:prSet presAssocID="{19CB0B9C-4A35-468B-9F1C-52DA72E1F51B}" presName="ThreeConn_2-3" presStyleLbl="fgAccFollowNode1" presStyleIdx="1" presStyleCnt="2">
        <dgm:presLayoutVars>
          <dgm:bulletEnabled val="1"/>
        </dgm:presLayoutVars>
      </dgm:prSet>
      <dgm:spPr/>
      <dgm:t>
        <a:bodyPr/>
        <a:lstStyle/>
        <a:p>
          <a:endParaRPr lang="tr-TR"/>
        </a:p>
      </dgm:t>
    </dgm:pt>
    <dgm:pt modelId="{20C82992-363B-49ED-88AA-1205AFD26BA7}" type="pres">
      <dgm:prSet presAssocID="{19CB0B9C-4A35-468B-9F1C-52DA72E1F51B}" presName="ThreeNodes_1_text" presStyleLbl="node1" presStyleIdx="2" presStyleCnt="3">
        <dgm:presLayoutVars>
          <dgm:bulletEnabled val="1"/>
        </dgm:presLayoutVars>
      </dgm:prSet>
      <dgm:spPr/>
      <dgm:t>
        <a:bodyPr/>
        <a:lstStyle/>
        <a:p>
          <a:endParaRPr lang="tr-TR"/>
        </a:p>
      </dgm:t>
    </dgm:pt>
    <dgm:pt modelId="{2EC18EBB-D0F3-489B-8BB1-18404008266E}" type="pres">
      <dgm:prSet presAssocID="{19CB0B9C-4A35-468B-9F1C-52DA72E1F51B}" presName="ThreeNodes_2_text" presStyleLbl="node1" presStyleIdx="2" presStyleCnt="3">
        <dgm:presLayoutVars>
          <dgm:bulletEnabled val="1"/>
        </dgm:presLayoutVars>
      </dgm:prSet>
      <dgm:spPr/>
      <dgm:t>
        <a:bodyPr/>
        <a:lstStyle/>
        <a:p>
          <a:endParaRPr lang="tr-TR"/>
        </a:p>
      </dgm:t>
    </dgm:pt>
    <dgm:pt modelId="{01AE6EDE-D6FE-47FD-8AA0-C8F0C4F98742}" type="pres">
      <dgm:prSet presAssocID="{19CB0B9C-4A35-468B-9F1C-52DA72E1F51B}" presName="ThreeNodes_3_text" presStyleLbl="node1" presStyleIdx="2" presStyleCnt="3">
        <dgm:presLayoutVars>
          <dgm:bulletEnabled val="1"/>
        </dgm:presLayoutVars>
      </dgm:prSet>
      <dgm:spPr/>
      <dgm:t>
        <a:bodyPr/>
        <a:lstStyle/>
        <a:p>
          <a:endParaRPr lang="tr-TR"/>
        </a:p>
      </dgm:t>
    </dgm:pt>
  </dgm:ptLst>
  <dgm:cxnLst>
    <dgm:cxn modelId="{DF59C061-6D09-4DA7-A755-26022950B1AA}" type="presOf" srcId="{F99649FB-D71B-4089-8EB3-1F1E4D5C5C48}" destId="{C4501139-7763-4B98-AD02-C5CA772FFE7D}" srcOrd="0" destOrd="0" presId="urn:microsoft.com/office/officeart/2005/8/layout/vProcess5"/>
    <dgm:cxn modelId="{C7B39493-1AAC-40EE-ACF8-396E3E300071}" srcId="{19CB0B9C-4A35-468B-9F1C-52DA72E1F51B}" destId="{F99649FB-D71B-4089-8EB3-1F1E4D5C5C48}" srcOrd="2" destOrd="0" parTransId="{7B8D958D-64A1-41F3-B335-2DC905787251}" sibTransId="{0735102D-9D9D-4CFD-A065-DB60FE39ED05}"/>
    <dgm:cxn modelId="{EAEF7451-F1A8-46DD-98DB-FC98FF0EC66E}" type="presOf" srcId="{762C175B-29A5-4EB0-90F3-27ADCDED72E2}" destId="{12BEF73F-AA22-447C-9A05-E7FB78AEB9BB}" srcOrd="0" destOrd="0" presId="urn:microsoft.com/office/officeart/2005/8/layout/vProcess5"/>
    <dgm:cxn modelId="{60DF6402-3602-4AC3-B9FA-26B32BB32F87}" type="presOf" srcId="{57B36376-61F0-46FA-8923-190C58C37196}" destId="{FAF71B8C-14D8-4225-9C4A-449DFCAF6131}" srcOrd="0" destOrd="0" presId="urn:microsoft.com/office/officeart/2005/8/layout/vProcess5"/>
    <dgm:cxn modelId="{685075F8-555B-4C5C-9028-5AB12244586C}" type="presOf" srcId="{3F71EF18-557B-4ABE-BE9F-0AB21C5E89D2}" destId="{E94E1963-BE0C-47F7-A9B4-CFD850774F3D}" srcOrd="0" destOrd="0" presId="urn:microsoft.com/office/officeart/2005/8/layout/vProcess5"/>
    <dgm:cxn modelId="{AEABCB69-F66E-478A-9FA8-B4CBE7F95BCC}" type="presOf" srcId="{19CB0B9C-4A35-468B-9F1C-52DA72E1F51B}" destId="{9DC64F24-FAEF-401F-B710-AF8D3C7351D5}" srcOrd="0" destOrd="0" presId="urn:microsoft.com/office/officeart/2005/8/layout/vProcess5"/>
    <dgm:cxn modelId="{85853844-A525-4A5B-A434-F81DB9FDBA2B}" type="presOf" srcId="{E4BECC31-19FC-4D35-A654-ACCE983D19FD}" destId="{20C82992-363B-49ED-88AA-1205AFD26BA7}" srcOrd="1" destOrd="0" presId="urn:microsoft.com/office/officeart/2005/8/layout/vProcess5"/>
    <dgm:cxn modelId="{1414309F-460E-4CF7-A4BB-EE64651BE30C}" srcId="{19CB0B9C-4A35-468B-9F1C-52DA72E1F51B}" destId="{57B36376-61F0-46FA-8923-190C58C37196}" srcOrd="1" destOrd="0" parTransId="{7CF57666-F7AB-4E45-83CD-D4F3BAC6B7D9}" sibTransId="{3F71EF18-557B-4ABE-BE9F-0AB21C5E89D2}"/>
    <dgm:cxn modelId="{A3B49D98-CF72-4309-8E6E-C06A3044BB42}" type="presOf" srcId="{E4BECC31-19FC-4D35-A654-ACCE983D19FD}" destId="{92E44A42-B60F-4C1F-8544-11444811201E}" srcOrd="0" destOrd="0" presId="urn:microsoft.com/office/officeart/2005/8/layout/vProcess5"/>
    <dgm:cxn modelId="{95D2FE1F-8711-42F9-A800-590F86085330}" type="presOf" srcId="{57B36376-61F0-46FA-8923-190C58C37196}" destId="{2EC18EBB-D0F3-489B-8BB1-18404008266E}" srcOrd="1" destOrd="0" presId="urn:microsoft.com/office/officeart/2005/8/layout/vProcess5"/>
    <dgm:cxn modelId="{AF005D1B-787A-4775-B8DF-FA627B7F55E7}" type="presOf" srcId="{F99649FB-D71B-4089-8EB3-1F1E4D5C5C48}" destId="{01AE6EDE-D6FE-47FD-8AA0-C8F0C4F98742}" srcOrd="1" destOrd="0" presId="urn:microsoft.com/office/officeart/2005/8/layout/vProcess5"/>
    <dgm:cxn modelId="{389EF705-CC4A-4245-8BD6-41914B5B7B4A}" srcId="{19CB0B9C-4A35-468B-9F1C-52DA72E1F51B}" destId="{E4BECC31-19FC-4D35-A654-ACCE983D19FD}" srcOrd="0" destOrd="0" parTransId="{6D0BC770-4D3A-4A5C-9D61-9EB8EE9EAB96}" sibTransId="{762C175B-29A5-4EB0-90F3-27ADCDED72E2}"/>
    <dgm:cxn modelId="{DBDDB343-9EBA-42A6-88CD-8352BDA0DEAE}" type="presParOf" srcId="{9DC64F24-FAEF-401F-B710-AF8D3C7351D5}" destId="{F23DBB55-E46C-44E7-9954-24BEF10DEB06}" srcOrd="0" destOrd="0" presId="urn:microsoft.com/office/officeart/2005/8/layout/vProcess5"/>
    <dgm:cxn modelId="{EED480A5-CC32-4262-9B51-CF0ACD88C71C}" type="presParOf" srcId="{9DC64F24-FAEF-401F-B710-AF8D3C7351D5}" destId="{92E44A42-B60F-4C1F-8544-11444811201E}" srcOrd="1" destOrd="0" presId="urn:microsoft.com/office/officeart/2005/8/layout/vProcess5"/>
    <dgm:cxn modelId="{36D3FAEA-3858-4401-BF13-6E23A8CFCFEC}" type="presParOf" srcId="{9DC64F24-FAEF-401F-B710-AF8D3C7351D5}" destId="{FAF71B8C-14D8-4225-9C4A-449DFCAF6131}" srcOrd="2" destOrd="0" presId="urn:microsoft.com/office/officeart/2005/8/layout/vProcess5"/>
    <dgm:cxn modelId="{10831243-C33B-4AEB-A636-847C325F44D9}" type="presParOf" srcId="{9DC64F24-FAEF-401F-B710-AF8D3C7351D5}" destId="{C4501139-7763-4B98-AD02-C5CA772FFE7D}" srcOrd="3" destOrd="0" presId="urn:microsoft.com/office/officeart/2005/8/layout/vProcess5"/>
    <dgm:cxn modelId="{30FDF845-BE41-4070-BD72-950CC4124693}" type="presParOf" srcId="{9DC64F24-FAEF-401F-B710-AF8D3C7351D5}" destId="{12BEF73F-AA22-447C-9A05-E7FB78AEB9BB}" srcOrd="4" destOrd="0" presId="urn:microsoft.com/office/officeart/2005/8/layout/vProcess5"/>
    <dgm:cxn modelId="{4C7507CA-F2C8-4F18-9E65-03D5CB79B258}" type="presParOf" srcId="{9DC64F24-FAEF-401F-B710-AF8D3C7351D5}" destId="{E94E1963-BE0C-47F7-A9B4-CFD850774F3D}" srcOrd="5" destOrd="0" presId="urn:microsoft.com/office/officeart/2005/8/layout/vProcess5"/>
    <dgm:cxn modelId="{AD8D966C-E622-4548-8A07-3D75277E81FF}" type="presParOf" srcId="{9DC64F24-FAEF-401F-B710-AF8D3C7351D5}" destId="{20C82992-363B-49ED-88AA-1205AFD26BA7}" srcOrd="6" destOrd="0" presId="urn:microsoft.com/office/officeart/2005/8/layout/vProcess5"/>
    <dgm:cxn modelId="{537B0868-A242-4990-8A85-A511DBD92E56}" type="presParOf" srcId="{9DC64F24-FAEF-401F-B710-AF8D3C7351D5}" destId="{2EC18EBB-D0F3-489B-8BB1-18404008266E}" srcOrd="7" destOrd="0" presId="urn:microsoft.com/office/officeart/2005/8/layout/vProcess5"/>
    <dgm:cxn modelId="{C48363D7-4282-4151-AC0A-162AD9DE2CAD}" type="presParOf" srcId="{9DC64F24-FAEF-401F-B710-AF8D3C7351D5}" destId="{01AE6EDE-D6FE-47FD-8AA0-C8F0C4F98742}"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9B3571C-2C1F-4629-8693-F4097A37B12A}"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DFEC2F3E-B33E-493F-8006-27403173AD50}">
      <dgm:prSet/>
      <dgm:spPr/>
      <dgm:t>
        <a:bodyPr/>
        <a:lstStyle/>
        <a:p>
          <a:r>
            <a:rPr lang="tr-TR" b="1" dirty="0"/>
            <a:t>4. Zaman Sınırları:</a:t>
          </a:r>
          <a:endParaRPr lang="en-US" dirty="0"/>
        </a:p>
      </dgm:t>
    </dgm:pt>
    <dgm:pt modelId="{40691FE2-A333-440B-915E-7ECED615A522}" type="parTrans" cxnId="{297A766E-8092-442D-87B0-9D5234B2DCB3}">
      <dgm:prSet/>
      <dgm:spPr/>
      <dgm:t>
        <a:bodyPr/>
        <a:lstStyle/>
        <a:p>
          <a:endParaRPr lang="en-US"/>
        </a:p>
      </dgm:t>
    </dgm:pt>
    <dgm:pt modelId="{52D7AF0C-31C9-486E-AFA5-D71AF7D76BE5}" type="sibTrans" cxnId="{297A766E-8092-442D-87B0-9D5234B2DCB3}">
      <dgm:prSet/>
      <dgm:spPr/>
      <dgm:t>
        <a:bodyPr/>
        <a:lstStyle/>
        <a:p>
          <a:endParaRPr lang="en-US"/>
        </a:p>
      </dgm:t>
    </dgm:pt>
    <dgm:pt modelId="{20FDBA08-10F2-4D4B-A2F6-02377E1064A1}">
      <dgm:prSet/>
      <dgm:spPr/>
      <dgm:t>
        <a:bodyPr/>
        <a:lstStyle/>
        <a:p>
          <a:r>
            <a:rPr lang="tr-TR"/>
            <a:t>Aktivite ve etkinliklerin zaman yönetimi anlamına gelmektedir. </a:t>
          </a:r>
          <a:endParaRPr lang="en-US"/>
        </a:p>
      </dgm:t>
    </dgm:pt>
    <dgm:pt modelId="{E2375E8F-01A9-403F-8B60-AE3B56D85B4D}" type="parTrans" cxnId="{10745F70-4CC2-49C0-850D-66AFF597F178}">
      <dgm:prSet/>
      <dgm:spPr/>
      <dgm:t>
        <a:bodyPr/>
        <a:lstStyle/>
        <a:p>
          <a:endParaRPr lang="en-US"/>
        </a:p>
      </dgm:t>
    </dgm:pt>
    <dgm:pt modelId="{2AD0671E-91AC-46F4-8315-E67620746935}" type="sibTrans" cxnId="{10745F70-4CC2-49C0-850D-66AFF597F178}">
      <dgm:prSet/>
      <dgm:spPr/>
      <dgm:t>
        <a:bodyPr/>
        <a:lstStyle/>
        <a:p>
          <a:endParaRPr lang="en-US"/>
        </a:p>
      </dgm:t>
    </dgm:pt>
    <dgm:pt modelId="{EFB4C03B-7909-43F0-84FF-1AC48C683ABA}">
      <dgm:prSet/>
      <dgm:spPr/>
      <dgm:t>
        <a:bodyPr/>
        <a:lstStyle/>
        <a:p>
          <a:r>
            <a:rPr lang="tr-TR"/>
            <a:t>Çocukların zaman yönetimi becerileri kazanmasını ve görev veya etkinliklerde zaman sınırlarına uyabilmesi için süre hakkında bilgi verilmesi ve bunu etkin kullanmaları için desteklenmesi önemlidir. </a:t>
          </a:r>
          <a:endParaRPr lang="en-US"/>
        </a:p>
      </dgm:t>
    </dgm:pt>
    <dgm:pt modelId="{B36C8784-501B-4BC3-B2B1-3B1C9D2C4BC9}" type="parTrans" cxnId="{F1844C3F-C727-488C-8FAC-3BA0707BA7F0}">
      <dgm:prSet/>
      <dgm:spPr/>
      <dgm:t>
        <a:bodyPr/>
        <a:lstStyle/>
        <a:p>
          <a:endParaRPr lang="en-US"/>
        </a:p>
      </dgm:t>
    </dgm:pt>
    <dgm:pt modelId="{81E07E12-B148-4C72-85E9-C85A65AA69D9}" type="sibTrans" cxnId="{F1844C3F-C727-488C-8FAC-3BA0707BA7F0}">
      <dgm:prSet/>
      <dgm:spPr/>
      <dgm:t>
        <a:bodyPr/>
        <a:lstStyle/>
        <a:p>
          <a:endParaRPr lang="en-US"/>
        </a:p>
      </dgm:t>
    </dgm:pt>
    <dgm:pt modelId="{6E1BFD12-60FB-4D93-AF99-952648B00A69}">
      <dgm:prSet/>
      <dgm:spPr/>
      <dgm:t>
        <a:bodyPr/>
        <a:lstStyle/>
        <a:p>
          <a:r>
            <a:rPr lang="tr-TR"/>
            <a:t>Ayrıca etkinlikler arası geçiş süreleri hakkında bilgi verilmesi ise sınıf içi sınırların ve düzenin oluşmasını kolaylaştıran bir faktördür. </a:t>
          </a:r>
          <a:endParaRPr lang="en-US"/>
        </a:p>
      </dgm:t>
    </dgm:pt>
    <dgm:pt modelId="{B36E9572-30E9-4015-9C19-AFC506018544}" type="parTrans" cxnId="{8E7C4F68-E024-4635-999B-350CF5206D1E}">
      <dgm:prSet/>
      <dgm:spPr/>
      <dgm:t>
        <a:bodyPr/>
        <a:lstStyle/>
        <a:p>
          <a:endParaRPr lang="en-US"/>
        </a:p>
      </dgm:t>
    </dgm:pt>
    <dgm:pt modelId="{1DD8FE8F-770E-424D-AB2F-E25907F82C81}" type="sibTrans" cxnId="{8E7C4F68-E024-4635-999B-350CF5206D1E}">
      <dgm:prSet/>
      <dgm:spPr/>
      <dgm:t>
        <a:bodyPr/>
        <a:lstStyle/>
        <a:p>
          <a:endParaRPr lang="en-US"/>
        </a:p>
      </dgm:t>
    </dgm:pt>
    <dgm:pt modelId="{F0E16BD4-13BF-4906-8E60-C9ACBB1B9860}">
      <dgm:prSet/>
      <dgm:spPr/>
      <dgm:t>
        <a:bodyPr/>
        <a:lstStyle/>
        <a:p>
          <a:r>
            <a:rPr lang="tr-TR" b="1"/>
            <a:t>Örneğin, </a:t>
          </a:r>
          <a:r>
            <a:rPr lang="tr-TR"/>
            <a:t>oyun süresinin sona erdiğini anlatmak ve bir sonraki etkinliğe geçiş için ne kadar zamanları olduğunu açıklamak öğrencilerin hazırlıklı olmalarını sağlar.</a:t>
          </a:r>
          <a:endParaRPr lang="en-US"/>
        </a:p>
      </dgm:t>
    </dgm:pt>
    <dgm:pt modelId="{25A93829-9EF5-4FB7-BDAC-49FF35C89DA0}" type="parTrans" cxnId="{F58E5C6F-DD37-47B1-A46B-3AAC18BEFC2B}">
      <dgm:prSet/>
      <dgm:spPr/>
      <dgm:t>
        <a:bodyPr/>
        <a:lstStyle/>
        <a:p>
          <a:endParaRPr lang="en-US"/>
        </a:p>
      </dgm:t>
    </dgm:pt>
    <dgm:pt modelId="{67E00044-C041-4D7A-AB20-BBDE707AA638}" type="sibTrans" cxnId="{F58E5C6F-DD37-47B1-A46B-3AAC18BEFC2B}">
      <dgm:prSet/>
      <dgm:spPr/>
      <dgm:t>
        <a:bodyPr/>
        <a:lstStyle/>
        <a:p>
          <a:endParaRPr lang="en-US"/>
        </a:p>
      </dgm:t>
    </dgm:pt>
    <dgm:pt modelId="{A8E86749-6A40-4142-9564-8CC9482244DC}" type="pres">
      <dgm:prSet presAssocID="{49B3571C-2C1F-4629-8693-F4097A37B12A}" presName="root" presStyleCnt="0">
        <dgm:presLayoutVars>
          <dgm:dir/>
          <dgm:resizeHandles val="exact"/>
        </dgm:presLayoutVars>
      </dgm:prSet>
      <dgm:spPr/>
      <dgm:t>
        <a:bodyPr/>
        <a:lstStyle/>
        <a:p>
          <a:endParaRPr lang="tr-TR"/>
        </a:p>
      </dgm:t>
    </dgm:pt>
    <dgm:pt modelId="{287116E6-6A75-4C30-98C2-7F66455DD3E2}" type="pres">
      <dgm:prSet presAssocID="{DFEC2F3E-B33E-493F-8006-27403173AD50}" presName="compNode" presStyleCnt="0"/>
      <dgm:spPr/>
    </dgm:pt>
    <dgm:pt modelId="{D4956E12-064B-4586-923B-7EBF2013EF48}" type="pres">
      <dgm:prSet presAssocID="{DFEC2F3E-B33E-493F-8006-27403173AD50}" presName="bgRect" presStyleLbl="bgShp" presStyleIdx="0" presStyleCnt="5"/>
      <dgm:spPr/>
    </dgm:pt>
    <dgm:pt modelId="{6D0EA1F1-6500-47DB-A223-2B7CC3F27336}" type="pres">
      <dgm:prSet presAssocID="{DFEC2F3E-B33E-493F-8006-27403173AD50}" presName="iconRect" presStyleLbl="node1" presStyleIdx="0" presStyleCnt="5"/>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tr-TR"/>
        </a:p>
      </dgm:t>
      <dgm:extLst>
        <a:ext uri="{E40237B7-FDA0-4F09-8148-C483321AD2D9}">
          <dgm14:cNvPr xmlns:dgm14="http://schemas.microsoft.com/office/drawing/2010/diagram" id="0" name="" descr="Kilitle"/>
        </a:ext>
      </dgm:extLst>
    </dgm:pt>
    <dgm:pt modelId="{0144C620-0BBF-44BA-AFDD-3408077BE410}" type="pres">
      <dgm:prSet presAssocID="{DFEC2F3E-B33E-493F-8006-27403173AD50}" presName="spaceRect" presStyleCnt="0"/>
      <dgm:spPr/>
    </dgm:pt>
    <dgm:pt modelId="{3C65DBE5-F93B-4407-98C3-D83B7789DCA1}" type="pres">
      <dgm:prSet presAssocID="{DFEC2F3E-B33E-493F-8006-27403173AD50}" presName="parTx" presStyleLbl="revTx" presStyleIdx="0" presStyleCnt="5">
        <dgm:presLayoutVars>
          <dgm:chMax val="0"/>
          <dgm:chPref val="0"/>
        </dgm:presLayoutVars>
      </dgm:prSet>
      <dgm:spPr/>
      <dgm:t>
        <a:bodyPr/>
        <a:lstStyle/>
        <a:p>
          <a:endParaRPr lang="tr-TR"/>
        </a:p>
      </dgm:t>
    </dgm:pt>
    <dgm:pt modelId="{5387BCA8-F412-4000-8324-85F5AD1B0C8B}" type="pres">
      <dgm:prSet presAssocID="{52D7AF0C-31C9-486E-AFA5-D71AF7D76BE5}" presName="sibTrans" presStyleCnt="0"/>
      <dgm:spPr/>
    </dgm:pt>
    <dgm:pt modelId="{F3A51F9E-D190-4290-83B2-1CD6CFB68639}" type="pres">
      <dgm:prSet presAssocID="{20FDBA08-10F2-4D4B-A2F6-02377E1064A1}" presName="compNode" presStyleCnt="0"/>
      <dgm:spPr/>
    </dgm:pt>
    <dgm:pt modelId="{3C3763F5-99B0-4025-9039-89D58289B266}" type="pres">
      <dgm:prSet presAssocID="{20FDBA08-10F2-4D4B-A2F6-02377E1064A1}" presName="bgRect" presStyleLbl="bgShp" presStyleIdx="1" presStyleCnt="5"/>
      <dgm:spPr/>
    </dgm:pt>
    <dgm:pt modelId="{90BDBE15-6EF1-4669-9778-8093A0868038}" type="pres">
      <dgm:prSet presAssocID="{20FDBA08-10F2-4D4B-A2F6-02377E1064A1}" presName="iconRect" presStyleLbl="node1" presStyleIdx="1" presStyleCnt="5"/>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tr-TR"/>
        </a:p>
      </dgm:t>
      <dgm:extLst>
        <a:ext uri="{E40237B7-FDA0-4F09-8148-C483321AD2D9}">
          <dgm14:cNvPr xmlns:dgm14="http://schemas.microsoft.com/office/drawing/2010/diagram" id="0" name="" descr="Kronometre"/>
        </a:ext>
      </dgm:extLst>
    </dgm:pt>
    <dgm:pt modelId="{2F174221-5123-442B-AAC6-D6FDD5887E22}" type="pres">
      <dgm:prSet presAssocID="{20FDBA08-10F2-4D4B-A2F6-02377E1064A1}" presName="spaceRect" presStyleCnt="0"/>
      <dgm:spPr/>
    </dgm:pt>
    <dgm:pt modelId="{589BF7FA-478E-47EC-A320-5A1C055CCBBB}" type="pres">
      <dgm:prSet presAssocID="{20FDBA08-10F2-4D4B-A2F6-02377E1064A1}" presName="parTx" presStyleLbl="revTx" presStyleIdx="1" presStyleCnt="5">
        <dgm:presLayoutVars>
          <dgm:chMax val="0"/>
          <dgm:chPref val="0"/>
        </dgm:presLayoutVars>
      </dgm:prSet>
      <dgm:spPr/>
      <dgm:t>
        <a:bodyPr/>
        <a:lstStyle/>
        <a:p>
          <a:endParaRPr lang="tr-TR"/>
        </a:p>
      </dgm:t>
    </dgm:pt>
    <dgm:pt modelId="{47C11F89-9AA6-4A49-9CF0-A5017B24D474}" type="pres">
      <dgm:prSet presAssocID="{2AD0671E-91AC-46F4-8315-E67620746935}" presName="sibTrans" presStyleCnt="0"/>
      <dgm:spPr/>
    </dgm:pt>
    <dgm:pt modelId="{8768F99F-1327-43EA-96D0-9E79D9B0BA54}" type="pres">
      <dgm:prSet presAssocID="{EFB4C03B-7909-43F0-84FF-1AC48C683ABA}" presName="compNode" presStyleCnt="0"/>
      <dgm:spPr/>
    </dgm:pt>
    <dgm:pt modelId="{FE67D602-5E92-4F5E-BCC7-3C618CE09548}" type="pres">
      <dgm:prSet presAssocID="{EFB4C03B-7909-43F0-84FF-1AC48C683ABA}" presName="bgRect" presStyleLbl="bgShp" presStyleIdx="2" presStyleCnt="5"/>
      <dgm:spPr/>
    </dgm:pt>
    <dgm:pt modelId="{8318B6CC-4CA0-47A8-80CA-6E64935E466A}" type="pres">
      <dgm:prSet presAssocID="{EFB4C03B-7909-43F0-84FF-1AC48C683ABA}" presName="iconRect" presStyleLbl="node1" presStyleIdx="2" presStyleCnt="5"/>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t>
        <a:bodyPr/>
        <a:lstStyle/>
        <a:p>
          <a:endParaRPr lang="tr-TR"/>
        </a:p>
      </dgm:t>
      <dgm:extLst>
        <a:ext uri="{E40237B7-FDA0-4F09-8148-C483321AD2D9}">
          <dgm14:cNvPr xmlns:dgm14="http://schemas.microsoft.com/office/drawing/2010/diagram" id="0" name="" descr="Saat"/>
        </a:ext>
      </dgm:extLst>
    </dgm:pt>
    <dgm:pt modelId="{0FF503DE-C54B-4A1C-A22C-EAD668CCDF80}" type="pres">
      <dgm:prSet presAssocID="{EFB4C03B-7909-43F0-84FF-1AC48C683ABA}" presName="spaceRect" presStyleCnt="0"/>
      <dgm:spPr/>
    </dgm:pt>
    <dgm:pt modelId="{A24392DA-52B9-4E7A-8496-6443C4F6D0BC}" type="pres">
      <dgm:prSet presAssocID="{EFB4C03B-7909-43F0-84FF-1AC48C683ABA}" presName="parTx" presStyleLbl="revTx" presStyleIdx="2" presStyleCnt="5">
        <dgm:presLayoutVars>
          <dgm:chMax val="0"/>
          <dgm:chPref val="0"/>
        </dgm:presLayoutVars>
      </dgm:prSet>
      <dgm:spPr/>
      <dgm:t>
        <a:bodyPr/>
        <a:lstStyle/>
        <a:p>
          <a:endParaRPr lang="tr-TR"/>
        </a:p>
      </dgm:t>
    </dgm:pt>
    <dgm:pt modelId="{4626D120-2CBC-46D7-9865-FD13FBE9DF6E}" type="pres">
      <dgm:prSet presAssocID="{81E07E12-B148-4C72-85E9-C85A65AA69D9}" presName="sibTrans" presStyleCnt="0"/>
      <dgm:spPr/>
    </dgm:pt>
    <dgm:pt modelId="{43ADE490-3DAF-4E94-893F-319F2B932A99}" type="pres">
      <dgm:prSet presAssocID="{6E1BFD12-60FB-4D93-AF99-952648B00A69}" presName="compNode" presStyleCnt="0"/>
      <dgm:spPr/>
    </dgm:pt>
    <dgm:pt modelId="{C123A4C3-AECA-431E-BAAC-46E053FE1476}" type="pres">
      <dgm:prSet presAssocID="{6E1BFD12-60FB-4D93-AF99-952648B00A69}" presName="bgRect" presStyleLbl="bgShp" presStyleIdx="3" presStyleCnt="5"/>
      <dgm:spPr/>
    </dgm:pt>
    <dgm:pt modelId="{DD9AFC5C-C4B8-4BB8-AA99-E2FA358396B8}" type="pres">
      <dgm:prSet presAssocID="{6E1BFD12-60FB-4D93-AF99-952648B00A69}" presName="iconRect" presStyleLbl="node1" presStyleIdx="3" presStyleCnt="5"/>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t>
        <a:bodyPr/>
        <a:lstStyle/>
        <a:p>
          <a:endParaRPr lang="tr-TR"/>
        </a:p>
      </dgm:t>
      <dgm:extLst>
        <a:ext uri="{E40237B7-FDA0-4F09-8148-C483321AD2D9}">
          <dgm14:cNvPr xmlns:dgm14="http://schemas.microsoft.com/office/drawing/2010/diagram" id="0" name="" descr="Sınıf"/>
        </a:ext>
      </dgm:extLst>
    </dgm:pt>
    <dgm:pt modelId="{B1653384-993A-4ED9-A2FA-7E9FC3CB7719}" type="pres">
      <dgm:prSet presAssocID="{6E1BFD12-60FB-4D93-AF99-952648B00A69}" presName="spaceRect" presStyleCnt="0"/>
      <dgm:spPr/>
    </dgm:pt>
    <dgm:pt modelId="{30C1B5E7-63BC-47E2-99B1-D333976C6CC0}" type="pres">
      <dgm:prSet presAssocID="{6E1BFD12-60FB-4D93-AF99-952648B00A69}" presName="parTx" presStyleLbl="revTx" presStyleIdx="3" presStyleCnt="5">
        <dgm:presLayoutVars>
          <dgm:chMax val="0"/>
          <dgm:chPref val="0"/>
        </dgm:presLayoutVars>
      </dgm:prSet>
      <dgm:spPr/>
      <dgm:t>
        <a:bodyPr/>
        <a:lstStyle/>
        <a:p>
          <a:endParaRPr lang="tr-TR"/>
        </a:p>
      </dgm:t>
    </dgm:pt>
    <dgm:pt modelId="{A9FDCF8A-7864-48E4-9A53-F2A2A9C44D57}" type="pres">
      <dgm:prSet presAssocID="{1DD8FE8F-770E-424D-AB2F-E25907F82C81}" presName="sibTrans" presStyleCnt="0"/>
      <dgm:spPr/>
    </dgm:pt>
    <dgm:pt modelId="{7C7AADD3-17F5-487B-97EF-DAFB9AA80298}" type="pres">
      <dgm:prSet presAssocID="{F0E16BD4-13BF-4906-8E60-C9ACBB1B9860}" presName="compNode" presStyleCnt="0"/>
      <dgm:spPr/>
    </dgm:pt>
    <dgm:pt modelId="{15DDEFA3-0720-46F0-B9D8-F003558685FA}" type="pres">
      <dgm:prSet presAssocID="{F0E16BD4-13BF-4906-8E60-C9ACBB1B9860}" presName="bgRect" presStyleLbl="bgShp" presStyleIdx="4" presStyleCnt="5"/>
      <dgm:spPr/>
    </dgm:pt>
    <dgm:pt modelId="{91B6F034-3FCC-42CE-B87E-E82442C6C41C}" type="pres">
      <dgm:prSet presAssocID="{F0E16BD4-13BF-4906-8E60-C9ACBB1B9860}" presName="iconRect" presStyleLbl="node1" presStyleIdx="4" presStyleCnt="5"/>
      <dgm:spPr>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a:noFill/>
        </a:ln>
      </dgm:spPr>
      <dgm:t>
        <a:bodyPr/>
        <a:lstStyle/>
        <a:p>
          <a:endParaRPr lang="tr-TR"/>
        </a:p>
      </dgm:t>
      <dgm:extLst>
        <a:ext uri="{E40237B7-FDA0-4F09-8148-C483321AD2D9}">
          <dgm14:cNvPr xmlns:dgm14="http://schemas.microsoft.com/office/drawing/2010/diagram" id="0" name="" descr="Game controller"/>
        </a:ext>
      </dgm:extLst>
    </dgm:pt>
    <dgm:pt modelId="{3C204B31-2969-40B3-B979-F9B887FA5DB3}" type="pres">
      <dgm:prSet presAssocID="{F0E16BD4-13BF-4906-8E60-C9ACBB1B9860}" presName="spaceRect" presStyleCnt="0"/>
      <dgm:spPr/>
    </dgm:pt>
    <dgm:pt modelId="{5746F013-6131-4ED3-B800-F49D19D3BA70}" type="pres">
      <dgm:prSet presAssocID="{F0E16BD4-13BF-4906-8E60-C9ACBB1B9860}" presName="parTx" presStyleLbl="revTx" presStyleIdx="4" presStyleCnt="5">
        <dgm:presLayoutVars>
          <dgm:chMax val="0"/>
          <dgm:chPref val="0"/>
        </dgm:presLayoutVars>
      </dgm:prSet>
      <dgm:spPr/>
      <dgm:t>
        <a:bodyPr/>
        <a:lstStyle/>
        <a:p>
          <a:endParaRPr lang="tr-TR"/>
        </a:p>
      </dgm:t>
    </dgm:pt>
  </dgm:ptLst>
  <dgm:cxnLst>
    <dgm:cxn modelId="{10745F70-4CC2-49C0-850D-66AFF597F178}" srcId="{49B3571C-2C1F-4629-8693-F4097A37B12A}" destId="{20FDBA08-10F2-4D4B-A2F6-02377E1064A1}" srcOrd="1" destOrd="0" parTransId="{E2375E8F-01A9-403F-8B60-AE3B56D85B4D}" sibTransId="{2AD0671E-91AC-46F4-8315-E67620746935}"/>
    <dgm:cxn modelId="{7C5D536C-2D2B-43A0-825C-0B72D6BB127E}" type="presOf" srcId="{6E1BFD12-60FB-4D93-AF99-952648B00A69}" destId="{30C1B5E7-63BC-47E2-99B1-D333976C6CC0}" srcOrd="0" destOrd="0" presId="urn:microsoft.com/office/officeart/2018/2/layout/IconVerticalSolidList"/>
    <dgm:cxn modelId="{BB8A0972-CE86-4ED7-B8B6-DA7D52E9FCD1}" type="presOf" srcId="{DFEC2F3E-B33E-493F-8006-27403173AD50}" destId="{3C65DBE5-F93B-4407-98C3-D83B7789DCA1}" srcOrd="0" destOrd="0" presId="urn:microsoft.com/office/officeart/2018/2/layout/IconVerticalSolidList"/>
    <dgm:cxn modelId="{3F99BAEC-6A88-4472-8890-A540FDB50182}" type="presOf" srcId="{F0E16BD4-13BF-4906-8E60-C9ACBB1B9860}" destId="{5746F013-6131-4ED3-B800-F49D19D3BA70}" srcOrd="0" destOrd="0" presId="urn:microsoft.com/office/officeart/2018/2/layout/IconVerticalSolidList"/>
    <dgm:cxn modelId="{F1844C3F-C727-488C-8FAC-3BA0707BA7F0}" srcId="{49B3571C-2C1F-4629-8693-F4097A37B12A}" destId="{EFB4C03B-7909-43F0-84FF-1AC48C683ABA}" srcOrd="2" destOrd="0" parTransId="{B36C8784-501B-4BC3-B2B1-3B1C9D2C4BC9}" sibTransId="{81E07E12-B148-4C72-85E9-C85A65AA69D9}"/>
    <dgm:cxn modelId="{C3EDD062-44F4-40AF-B96C-0B531E844030}" type="presOf" srcId="{20FDBA08-10F2-4D4B-A2F6-02377E1064A1}" destId="{589BF7FA-478E-47EC-A320-5A1C055CCBBB}" srcOrd="0" destOrd="0" presId="urn:microsoft.com/office/officeart/2018/2/layout/IconVerticalSolidList"/>
    <dgm:cxn modelId="{5C45D082-C4C5-415E-99A6-A56DEFDE3580}" type="presOf" srcId="{49B3571C-2C1F-4629-8693-F4097A37B12A}" destId="{A8E86749-6A40-4142-9564-8CC9482244DC}" srcOrd="0" destOrd="0" presId="urn:microsoft.com/office/officeart/2018/2/layout/IconVerticalSolidList"/>
    <dgm:cxn modelId="{297A766E-8092-442D-87B0-9D5234B2DCB3}" srcId="{49B3571C-2C1F-4629-8693-F4097A37B12A}" destId="{DFEC2F3E-B33E-493F-8006-27403173AD50}" srcOrd="0" destOrd="0" parTransId="{40691FE2-A333-440B-915E-7ECED615A522}" sibTransId="{52D7AF0C-31C9-486E-AFA5-D71AF7D76BE5}"/>
    <dgm:cxn modelId="{1766971D-2060-4E15-BEAF-FE3E03C0CAF2}" type="presOf" srcId="{EFB4C03B-7909-43F0-84FF-1AC48C683ABA}" destId="{A24392DA-52B9-4E7A-8496-6443C4F6D0BC}" srcOrd="0" destOrd="0" presId="urn:microsoft.com/office/officeart/2018/2/layout/IconVerticalSolidList"/>
    <dgm:cxn modelId="{8E7C4F68-E024-4635-999B-350CF5206D1E}" srcId="{49B3571C-2C1F-4629-8693-F4097A37B12A}" destId="{6E1BFD12-60FB-4D93-AF99-952648B00A69}" srcOrd="3" destOrd="0" parTransId="{B36E9572-30E9-4015-9C19-AFC506018544}" sibTransId="{1DD8FE8F-770E-424D-AB2F-E25907F82C81}"/>
    <dgm:cxn modelId="{F58E5C6F-DD37-47B1-A46B-3AAC18BEFC2B}" srcId="{49B3571C-2C1F-4629-8693-F4097A37B12A}" destId="{F0E16BD4-13BF-4906-8E60-C9ACBB1B9860}" srcOrd="4" destOrd="0" parTransId="{25A93829-9EF5-4FB7-BDAC-49FF35C89DA0}" sibTransId="{67E00044-C041-4D7A-AB20-BBDE707AA638}"/>
    <dgm:cxn modelId="{B3051F30-E30E-4940-BA54-90A39EE5426C}" type="presParOf" srcId="{A8E86749-6A40-4142-9564-8CC9482244DC}" destId="{287116E6-6A75-4C30-98C2-7F66455DD3E2}" srcOrd="0" destOrd="0" presId="urn:microsoft.com/office/officeart/2018/2/layout/IconVerticalSolidList"/>
    <dgm:cxn modelId="{9E7140DA-44D3-43C6-A13D-554DF477693A}" type="presParOf" srcId="{287116E6-6A75-4C30-98C2-7F66455DD3E2}" destId="{D4956E12-064B-4586-923B-7EBF2013EF48}" srcOrd="0" destOrd="0" presId="urn:microsoft.com/office/officeart/2018/2/layout/IconVerticalSolidList"/>
    <dgm:cxn modelId="{7D378164-94C6-49E2-AC2A-73DE5A10E40B}" type="presParOf" srcId="{287116E6-6A75-4C30-98C2-7F66455DD3E2}" destId="{6D0EA1F1-6500-47DB-A223-2B7CC3F27336}" srcOrd="1" destOrd="0" presId="urn:microsoft.com/office/officeart/2018/2/layout/IconVerticalSolidList"/>
    <dgm:cxn modelId="{728E45FC-C700-4CC6-A4C5-ACC88501F1F0}" type="presParOf" srcId="{287116E6-6A75-4C30-98C2-7F66455DD3E2}" destId="{0144C620-0BBF-44BA-AFDD-3408077BE410}" srcOrd="2" destOrd="0" presId="urn:microsoft.com/office/officeart/2018/2/layout/IconVerticalSolidList"/>
    <dgm:cxn modelId="{376B2DDC-7A55-4C6F-A07D-567620E5F993}" type="presParOf" srcId="{287116E6-6A75-4C30-98C2-7F66455DD3E2}" destId="{3C65DBE5-F93B-4407-98C3-D83B7789DCA1}" srcOrd="3" destOrd="0" presId="urn:microsoft.com/office/officeart/2018/2/layout/IconVerticalSolidList"/>
    <dgm:cxn modelId="{6BC66919-EED9-4E94-9E04-3E8D0F43F8A8}" type="presParOf" srcId="{A8E86749-6A40-4142-9564-8CC9482244DC}" destId="{5387BCA8-F412-4000-8324-85F5AD1B0C8B}" srcOrd="1" destOrd="0" presId="urn:microsoft.com/office/officeart/2018/2/layout/IconVerticalSolidList"/>
    <dgm:cxn modelId="{AFA873D8-F806-476F-8366-AC201153F0BB}" type="presParOf" srcId="{A8E86749-6A40-4142-9564-8CC9482244DC}" destId="{F3A51F9E-D190-4290-83B2-1CD6CFB68639}" srcOrd="2" destOrd="0" presId="urn:microsoft.com/office/officeart/2018/2/layout/IconVerticalSolidList"/>
    <dgm:cxn modelId="{6DED2C78-75CB-4D6C-BB6A-9E1FBE58C2DA}" type="presParOf" srcId="{F3A51F9E-D190-4290-83B2-1CD6CFB68639}" destId="{3C3763F5-99B0-4025-9039-89D58289B266}" srcOrd="0" destOrd="0" presId="urn:microsoft.com/office/officeart/2018/2/layout/IconVerticalSolidList"/>
    <dgm:cxn modelId="{C7DE3DF7-174C-40A4-B841-C891FCBE7768}" type="presParOf" srcId="{F3A51F9E-D190-4290-83B2-1CD6CFB68639}" destId="{90BDBE15-6EF1-4669-9778-8093A0868038}" srcOrd="1" destOrd="0" presId="urn:microsoft.com/office/officeart/2018/2/layout/IconVerticalSolidList"/>
    <dgm:cxn modelId="{97B8BF54-2275-49A2-BC50-9F0502FDC695}" type="presParOf" srcId="{F3A51F9E-D190-4290-83B2-1CD6CFB68639}" destId="{2F174221-5123-442B-AAC6-D6FDD5887E22}" srcOrd="2" destOrd="0" presId="urn:microsoft.com/office/officeart/2018/2/layout/IconVerticalSolidList"/>
    <dgm:cxn modelId="{9B526972-3C69-43B7-864C-0F7935499E23}" type="presParOf" srcId="{F3A51F9E-D190-4290-83B2-1CD6CFB68639}" destId="{589BF7FA-478E-47EC-A320-5A1C055CCBBB}" srcOrd="3" destOrd="0" presId="urn:microsoft.com/office/officeart/2018/2/layout/IconVerticalSolidList"/>
    <dgm:cxn modelId="{4EC6872E-7723-4F8D-A1E4-0E06542C7FDF}" type="presParOf" srcId="{A8E86749-6A40-4142-9564-8CC9482244DC}" destId="{47C11F89-9AA6-4A49-9CF0-A5017B24D474}" srcOrd="3" destOrd="0" presId="urn:microsoft.com/office/officeart/2018/2/layout/IconVerticalSolidList"/>
    <dgm:cxn modelId="{E774FDFB-F72D-4180-AD84-3D7362F5F7EE}" type="presParOf" srcId="{A8E86749-6A40-4142-9564-8CC9482244DC}" destId="{8768F99F-1327-43EA-96D0-9E79D9B0BA54}" srcOrd="4" destOrd="0" presId="urn:microsoft.com/office/officeart/2018/2/layout/IconVerticalSolidList"/>
    <dgm:cxn modelId="{E614358F-B7FA-4B7F-B162-E68EAD1E198A}" type="presParOf" srcId="{8768F99F-1327-43EA-96D0-9E79D9B0BA54}" destId="{FE67D602-5E92-4F5E-BCC7-3C618CE09548}" srcOrd="0" destOrd="0" presId="urn:microsoft.com/office/officeart/2018/2/layout/IconVerticalSolidList"/>
    <dgm:cxn modelId="{FA6B06DD-DE2D-48AA-98AD-04F6DC10A31B}" type="presParOf" srcId="{8768F99F-1327-43EA-96D0-9E79D9B0BA54}" destId="{8318B6CC-4CA0-47A8-80CA-6E64935E466A}" srcOrd="1" destOrd="0" presId="urn:microsoft.com/office/officeart/2018/2/layout/IconVerticalSolidList"/>
    <dgm:cxn modelId="{564B4CE6-75C8-4AF5-9140-F3FFC1B2C429}" type="presParOf" srcId="{8768F99F-1327-43EA-96D0-9E79D9B0BA54}" destId="{0FF503DE-C54B-4A1C-A22C-EAD668CCDF80}" srcOrd="2" destOrd="0" presId="urn:microsoft.com/office/officeart/2018/2/layout/IconVerticalSolidList"/>
    <dgm:cxn modelId="{4F439C86-684C-438F-A5AC-4CAB4CB0BB1E}" type="presParOf" srcId="{8768F99F-1327-43EA-96D0-9E79D9B0BA54}" destId="{A24392DA-52B9-4E7A-8496-6443C4F6D0BC}" srcOrd="3" destOrd="0" presId="urn:microsoft.com/office/officeart/2018/2/layout/IconVerticalSolidList"/>
    <dgm:cxn modelId="{6705109E-1D1B-4F11-A19C-644C5D64385D}" type="presParOf" srcId="{A8E86749-6A40-4142-9564-8CC9482244DC}" destId="{4626D120-2CBC-46D7-9865-FD13FBE9DF6E}" srcOrd="5" destOrd="0" presId="urn:microsoft.com/office/officeart/2018/2/layout/IconVerticalSolidList"/>
    <dgm:cxn modelId="{703A9E8A-C674-4C04-B849-5CD2EA3976B6}" type="presParOf" srcId="{A8E86749-6A40-4142-9564-8CC9482244DC}" destId="{43ADE490-3DAF-4E94-893F-319F2B932A99}" srcOrd="6" destOrd="0" presId="urn:microsoft.com/office/officeart/2018/2/layout/IconVerticalSolidList"/>
    <dgm:cxn modelId="{C3392019-BC25-4625-A682-A106F2E6E136}" type="presParOf" srcId="{43ADE490-3DAF-4E94-893F-319F2B932A99}" destId="{C123A4C3-AECA-431E-BAAC-46E053FE1476}" srcOrd="0" destOrd="0" presId="urn:microsoft.com/office/officeart/2018/2/layout/IconVerticalSolidList"/>
    <dgm:cxn modelId="{A31E1E94-50BD-48DB-9685-9E4BEB909D3C}" type="presParOf" srcId="{43ADE490-3DAF-4E94-893F-319F2B932A99}" destId="{DD9AFC5C-C4B8-4BB8-AA99-E2FA358396B8}" srcOrd="1" destOrd="0" presId="urn:microsoft.com/office/officeart/2018/2/layout/IconVerticalSolidList"/>
    <dgm:cxn modelId="{1BD3819E-A875-4BAA-A2F6-5B72CC28E390}" type="presParOf" srcId="{43ADE490-3DAF-4E94-893F-319F2B932A99}" destId="{B1653384-993A-4ED9-A2FA-7E9FC3CB7719}" srcOrd="2" destOrd="0" presId="urn:microsoft.com/office/officeart/2018/2/layout/IconVerticalSolidList"/>
    <dgm:cxn modelId="{F076FCBC-D7FF-4F24-ACDA-7B76BC5DDC47}" type="presParOf" srcId="{43ADE490-3DAF-4E94-893F-319F2B932A99}" destId="{30C1B5E7-63BC-47E2-99B1-D333976C6CC0}" srcOrd="3" destOrd="0" presId="urn:microsoft.com/office/officeart/2018/2/layout/IconVerticalSolidList"/>
    <dgm:cxn modelId="{D14DCA98-AF97-4196-932F-712AC3A86DD0}" type="presParOf" srcId="{A8E86749-6A40-4142-9564-8CC9482244DC}" destId="{A9FDCF8A-7864-48E4-9A53-F2A2A9C44D57}" srcOrd="7" destOrd="0" presId="urn:microsoft.com/office/officeart/2018/2/layout/IconVerticalSolidList"/>
    <dgm:cxn modelId="{B005C86A-418C-44AD-A36F-D29F5BB15D95}" type="presParOf" srcId="{A8E86749-6A40-4142-9564-8CC9482244DC}" destId="{7C7AADD3-17F5-487B-97EF-DAFB9AA80298}" srcOrd="8" destOrd="0" presId="urn:microsoft.com/office/officeart/2018/2/layout/IconVerticalSolidList"/>
    <dgm:cxn modelId="{3A94BEAE-DA0D-4792-9DCC-9CB74B6621BE}" type="presParOf" srcId="{7C7AADD3-17F5-487B-97EF-DAFB9AA80298}" destId="{15DDEFA3-0720-46F0-B9D8-F003558685FA}" srcOrd="0" destOrd="0" presId="urn:microsoft.com/office/officeart/2018/2/layout/IconVerticalSolidList"/>
    <dgm:cxn modelId="{B86A255F-49F9-4AAF-A406-9818EBA2D7A9}" type="presParOf" srcId="{7C7AADD3-17F5-487B-97EF-DAFB9AA80298}" destId="{91B6F034-3FCC-42CE-B87E-E82442C6C41C}" srcOrd="1" destOrd="0" presId="urn:microsoft.com/office/officeart/2018/2/layout/IconVerticalSolidList"/>
    <dgm:cxn modelId="{D775D584-0887-42F1-9F27-B781043F2086}" type="presParOf" srcId="{7C7AADD3-17F5-487B-97EF-DAFB9AA80298}" destId="{3C204B31-2969-40B3-B979-F9B887FA5DB3}" srcOrd="2" destOrd="0" presId="urn:microsoft.com/office/officeart/2018/2/layout/IconVerticalSolidList"/>
    <dgm:cxn modelId="{B57A53B1-A545-4ABC-B90C-50DCA23D2C76}" type="presParOf" srcId="{7C7AADD3-17F5-487B-97EF-DAFB9AA80298}" destId="{5746F013-6131-4ED3-B800-F49D19D3BA7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1868192-C879-4727-8070-4C4B8C2D1F12}"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B0713AD3-C8E0-47E1-B3DD-70C3EA173EF6}">
      <dgm:prSet/>
      <dgm:spPr/>
      <dgm:t>
        <a:bodyPr/>
        <a:lstStyle/>
        <a:p>
          <a:r>
            <a:rPr lang="tr-TR"/>
            <a:t>2.Sınırı İfade Edin</a:t>
          </a:r>
          <a:endParaRPr lang="en-US"/>
        </a:p>
      </dgm:t>
    </dgm:pt>
    <dgm:pt modelId="{D6187648-503E-4E78-BC3A-92453A7F58BA}" type="parTrans" cxnId="{6CAA013F-EB49-42E5-B23A-B866BE75AD96}">
      <dgm:prSet/>
      <dgm:spPr/>
      <dgm:t>
        <a:bodyPr/>
        <a:lstStyle/>
        <a:p>
          <a:endParaRPr lang="en-US"/>
        </a:p>
      </dgm:t>
    </dgm:pt>
    <dgm:pt modelId="{C575C2ED-3E61-4371-B025-5773064F3B9C}" type="sibTrans" cxnId="{6CAA013F-EB49-42E5-B23A-B866BE75AD96}">
      <dgm:prSet/>
      <dgm:spPr/>
      <dgm:t>
        <a:bodyPr/>
        <a:lstStyle/>
        <a:p>
          <a:endParaRPr lang="en-US"/>
        </a:p>
      </dgm:t>
    </dgm:pt>
    <dgm:pt modelId="{F61FC21B-D6FC-4C48-B2A4-A7C5A9A879FF}">
      <dgm:prSet custT="1"/>
      <dgm:spPr/>
      <dgm:t>
        <a:bodyPr/>
        <a:lstStyle/>
        <a:p>
          <a:r>
            <a:rPr lang="tr-TR" sz="2000" dirty="0"/>
            <a:t>Kısa, açık ve </a:t>
          </a:r>
          <a:r>
            <a:rPr lang="tr-TR" sz="2000" b="1" dirty="0"/>
            <a:t>net</a:t>
          </a:r>
          <a:r>
            <a:rPr lang="tr-TR" sz="2000" dirty="0"/>
            <a:t> bir şekilde sınırları çizin.</a:t>
          </a:r>
          <a:endParaRPr lang="en-US" sz="2000" dirty="0"/>
        </a:p>
      </dgm:t>
    </dgm:pt>
    <dgm:pt modelId="{18BE0AE8-4A9B-4AEB-BE7B-EAAA1499DC95}" type="parTrans" cxnId="{8906C38B-3AD0-40C7-B635-4BC4F11D2C2A}">
      <dgm:prSet/>
      <dgm:spPr/>
      <dgm:t>
        <a:bodyPr/>
        <a:lstStyle/>
        <a:p>
          <a:endParaRPr lang="en-US"/>
        </a:p>
      </dgm:t>
    </dgm:pt>
    <dgm:pt modelId="{A5B25672-F8EC-4148-B051-67CE20B30685}" type="sibTrans" cxnId="{8906C38B-3AD0-40C7-B635-4BC4F11D2C2A}">
      <dgm:prSet/>
      <dgm:spPr/>
      <dgm:t>
        <a:bodyPr/>
        <a:lstStyle/>
        <a:p>
          <a:endParaRPr lang="en-US"/>
        </a:p>
      </dgm:t>
    </dgm:pt>
    <dgm:pt modelId="{674832CA-3FEF-40AF-A399-4A21FF9DA36F}">
      <dgm:prSet custT="1"/>
      <dgm:spPr/>
      <dgm:t>
        <a:bodyPr/>
        <a:lstStyle/>
        <a:p>
          <a:r>
            <a:rPr lang="tr-TR" sz="1500" i="1" dirty="0"/>
            <a:t>Örnek</a:t>
          </a:r>
          <a:r>
            <a:rPr lang="tr-TR" sz="2000" i="1" dirty="0"/>
            <a:t>:  «Metin, biz sınıfımızda söz hakkı alarak konuşuyoruz.»</a:t>
          </a:r>
          <a:endParaRPr lang="en-US" sz="2000" dirty="0"/>
        </a:p>
      </dgm:t>
    </dgm:pt>
    <dgm:pt modelId="{29E1845B-717F-4984-B8D9-79D6538622A5}" type="parTrans" cxnId="{BA699640-542F-49C0-9442-7034BAFF65B0}">
      <dgm:prSet/>
      <dgm:spPr/>
      <dgm:t>
        <a:bodyPr/>
        <a:lstStyle/>
        <a:p>
          <a:endParaRPr lang="en-US"/>
        </a:p>
      </dgm:t>
    </dgm:pt>
    <dgm:pt modelId="{97FB939D-8C79-4EDE-BB70-CD27CD56DC40}" type="sibTrans" cxnId="{BA699640-542F-49C0-9442-7034BAFF65B0}">
      <dgm:prSet/>
      <dgm:spPr/>
      <dgm:t>
        <a:bodyPr/>
        <a:lstStyle/>
        <a:p>
          <a:endParaRPr lang="en-US"/>
        </a:p>
      </dgm:t>
    </dgm:pt>
    <dgm:pt modelId="{D6B37B48-DFFC-4AD2-9CA4-75DE7E0EED4A}" type="pres">
      <dgm:prSet presAssocID="{F1868192-C879-4727-8070-4C4B8C2D1F12}" presName="root" presStyleCnt="0">
        <dgm:presLayoutVars>
          <dgm:dir/>
          <dgm:resizeHandles val="exact"/>
        </dgm:presLayoutVars>
      </dgm:prSet>
      <dgm:spPr/>
      <dgm:t>
        <a:bodyPr/>
        <a:lstStyle/>
        <a:p>
          <a:endParaRPr lang="tr-TR"/>
        </a:p>
      </dgm:t>
    </dgm:pt>
    <dgm:pt modelId="{0B235D54-B728-49BC-A862-A01CDB55B270}" type="pres">
      <dgm:prSet presAssocID="{B0713AD3-C8E0-47E1-B3DD-70C3EA173EF6}" presName="compNode" presStyleCnt="0"/>
      <dgm:spPr/>
    </dgm:pt>
    <dgm:pt modelId="{E607C144-768E-40D0-BD56-F3455CE226A7}" type="pres">
      <dgm:prSet presAssocID="{B0713AD3-C8E0-47E1-B3DD-70C3EA173EF6}" presName="bgRect" presStyleLbl="bgShp" presStyleIdx="0" presStyleCnt="2"/>
      <dgm:spPr/>
    </dgm:pt>
    <dgm:pt modelId="{702F9AA0-30EF-47DC-9456-08BC294DE66F}" type="pres">
      <dgm:prSet presAssocID="{B0713AD3-C8E0-47E1-B3DD-70C3EA173EF6}" presName="iconRect" presStyleLbl="node1" presStyleIdx="0" presStyleCnt="2"/>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tr-TR"/>
        </a:p>
      </dgm:t>
      <dgm:extLst>
        <a:ext uri="{E40237B7-FDA0-4F09-8148-C483321AD2D9}">
          <dgm14:cNvPr xmlns:dgm14="http://schemas.microsoft.com/office/drawing/2010/diagram" id="0" name="" descr="Belge"/>
        </a:ext>
      </dgm:extLst>
    </dgm:pt>
    <dgm:pt modelId="{A32AFC3D-027C-4252-9CD3-59191BD4FC9E}" type="pres">
      <dgm:prSet presAssocID="{B0713AD3-C8E0-47E1-B3DD-70C3EA173EF6}" presName="spaceRect" presStyleCnt="0"/>
      <dgm:spPr/>
    </dgm:pt>
    <dgm:pt modelId="{54DECF41-5B43-4096-842A-5833C8EFAC2F}" type="pres">
      <dgm:prSet presAssocID="{B0713AD3-C8E0-47E1-B3DD-70C3EA173EF6}" presName="parTx" presStyleLbl="revTx" presStyleIdx="0" presStyleCnt="3">
        <dgm:presLayoutVars>
          <dgm:chMax val="0"/>
          <dgm:chPref val="0"/>
        </dgm:presLayoutVars>
      </dgm:prSet>
      <dgm:spPr/>
      <dgm:t>
        <a:bodyPr/>
        <a:lstStyle/>
        <a:p>
          <a:endParaRPr lang="tr-TR"/>
        </a:p>
      </dgm:t>
    </dgm:pt>
    <dgm:pt modelId="{0D866ECA-4F2A-4B98-A6A5-C06C9C0DAEE9}" type="pres">
      <dgm:prSet presAssocID="{C575C2ED-3E61-4371-B025-5773064F3B9C}" presName="sibTrans" presStyleCnt="0"/>
      <dgm:spPr/>
    </dgm:pt>
    <dgm:pt modelId="{ADA2101F-D388-4C17-A66C-A1559604641E}" type="pres">
      <dgm:prSet presAssocID="{F61FC21B-D6FC-4C48-B2A4-A7C5A9A879FF}" presName="compNode" presStyleCnt="0"/>
      <dgm:spPr/>
    </dgm:pt>
    <dgm:pt modelId="{2F89EE11-90F6-4D2F-87DA-7611380E7901}" type="pres">
      <dgm:prSet presAssocID="{F61FC21B-D6FC-4C48-B2A4-A7C5A9A879FF}" presName="bgRect" presStyleLbl="bgShp" presStyleIdx="1" presStyleCnt="2"/>
      <dgm:spPr/>
    </dgm:pt>
    <dgm:pt modelId="{52F85AFB-966A-4BEB-A4C4-038FF24E719B}" type="pres">
      <dgm:prSet presAssocID="{F61FC21B-D6FC-4C48-B2A4-A7C5A9A879FF}"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tr-TR"/>
        </a:p>
      </dgm:t>
      <dgm:extLst>
        <a:ext uri="{E40237B7-FDA0-4F09-8148-C483321AD2D9}">
          <dgm14:cNvPr xmlns:dgm14="http://schemas.microsoft.com/office/drawing/2010/diagram" id="0" name="" descr="Tırnak İşareti"/>
        </a:ext>
      </dgm:extLst>
    </dgm:pt>
    <dgm:pt modelId="{41F7BCCA-3701-43FE-BB03-C606E81A7777}" type="pres">
      <dgm:prSet presAssocID="{F61FC21B-D6FC-4C48-B2A4-A7C5A9A879FF}" presName="spaceRect" presStyleCnt="0"/>
      <dgm:spPr/>
    </dgm:pt>
    <dgm:pt modelId="{155814E5-0776-4BFC-8801-2945AC00545E}" type="pres">
      <dgm:prSet presAssocID="{F61FC21B-D6FC-4C48-B2A4-A7C5A9A879FF}" presName="parTx" presStyleLbl="revTx" presStyleIdx="1" presStyleCnt="3" custLinFactNeighborX="-18842" custLinFactNeighborY="-3009">
        <dgm:presLayoutVars>
          <dgm:chMax val="0"/>
          <dgm:chPref val="0"/>
        </dgm:presLayoutVars>
      </dgm:prSet>
      <dgm:spPr/>
      <dgm:t>
        <a:bodyPr/>
        <a:lstStyle/>
        <a:p>
          <a:endParaRPr lang="tr-TR"/>
        </a:p>
      </dgm:t>
    </dgm:pt>
    <dgm:pt modelId="{62ACD14D-572F-4C4A-A4C7-B3B2CA437459}" type="pres">
      <dgm:prSet presAssocID="{F61FC21B-D6FC-4C48-B2A4-A7C5A9A879FF}" presName="desTx" presStyleLbl="revTx" presStyleIdx="2" presStyleCnt="3" custScaleX="168268" custLinFactNeighborX="-19998" custLinFactNeighborY="-2006">
        <dgm:presLayoutVars/>
      </dgm:prSet>
      <dgm:spPr/>
      <dgm:t>
        <a:bodyPr/>
        <a:lstStyle/>
        <a:p>
          <a:endParaRPr lang="tr-TR"/>
        </a:p>
      </dgm:t>
    </dgm:pt>
  </dgm:ptLst>
  <dgm:cxnLst>
    <dgm:cxn modelId="{6CAA013F-EB49-42E5-B23A-B866BE75AD96}" srcId="{F1868192-C879-4727-8070-4C4B8C2D1F12}" destId="{B0713AD3-C8E0-47E1-B3DD-70C3EA173EF6}" srcOrd="0" destOrd="0" parTransId="{D6187648-503E-4E78-BC3A-92453A7F58BA}" sibTransId="{C575C2ED-3E61-4371-B025-5773064F3B9C}"/>
    <dgm:cxn modelId="{BA699640-542F-49C0-9442-7034BAFF65B0}" srcId="{F61FC21B-D6FC-4C48-B2A4-A7C5A9A879FF}" destId="{674832CA-3FEF-40AF-A399-4A21FF9DA36F}" srcOrd="0" destOrd="0" parTransId="{29E1845B-717F-4984-B8D9-79D6538622A5}" sibTransId="{97FB939D-8C79-4EDE-BB70-CD27CD56DC40}"/>
    <dgm:cxn modelId="{8B43F29B-82A6-49CE-9018-B5266669A4A7}" type="presOf" srcId="{F61FC21B-D6FC-4C48-B2A4-A7C5A9A879FF}" destId="{155814E5-0776-4BFC-8801-2945AC00545E}" srcOrd="0" destOrd="0" presId="urn:microsoft.com/office/officeart/2018/2/layout/IconVerticalSolidList"/>
    <dgm:cxn modelId="{5073F0D9-2CCB-40C4-9980-BC2DBA0CD765}" type="presOf" srcId="{F1868192-C879-4727-8070-4C4B8C2D1F12}" destId="{D6B37B48-DFFC-4AD2-9CA4-75DE7E0EED4A}" srcOrd="0" destOrd="0" presId="urn:microsoft.com/office/officeart/2018/2/layout/IconVerticalSolidList"/>
    <dgm:cxn modelId="{B1B5D973-F200-48D8-839C-9E0AD9C63FAF}" type="presOf" srcId="{674832CA-3FEF-40AF-A399-4A21FF9DA36F}" destId="{62ACD14D-572F-4C4A-A4C7-B3B2CA437459}" srcOrd="0" destOrd="0" presId="urn:microsoft.com/office/officeart/2018/2/layout/IconVerticalSolidList"/>
    <dgm:cxn modelId="{8906C38B-3AD0-40C7-B635-4BC4F11D2C2A}" srcId="{F1868192-C879-4727-8070-4C4B8C2D1F12}" destId="{F61FC21B-D6FC-4C48-B2A4-A7C5A9A879FF}" srcOrd="1" destOrd="0" parTransId="{18BE0AE8-4A9B-4AEB-BE7B-EAAA1499DC95}" sibTransId="{A5B25672-F8EC-4148-B051-67CE20B30685}"/>
    <dgm:cxn modelId="{3228DB69-F678-4705-9869-B37BD18718D2}" type="presOf" srcId="{B0713AD3-C8E0-47E1-B3DD-70C3EA173EF6}" destId="{54DECF41-5B43-4096-842A-5833C8EFAC2F}" srcOrd="0" destOrd="0" presId="urn:microsoft.com/office/officeart/2018/2/layout/IconVerticalSolidList"/>
    <dgm:cxn modelId="{27ADBAFB-7222-42A4-B409-41724C80A5F4}" type="presParOf" srcId="{D6B37B48-DFFC-4AD2-9CA4-75DE7E0EED4A}" destId="{0B235D54-B728-49BC-A862-A01CDB55B270}" srcOrd="0" destOrd="0" presId="urn:microsoft.com/office/officeart/2018/2/layout/IconVerticalSolidList"/>
    <dgm:cxn modelId="{CE9D92EF-AD63-4711-986D-FA640444DC5A}" type="presParOf" srcId="{0B235D54-B728-49BC-A862-A01CDB55B270}" destId="{E607C144-768E-40D0-BD56-F3455CE226A7}" srcOrd="0" destOrd="0" presId="urn:microsoft.com/office/officeart/2018/2/layout/IconVerticalSolidList"/>
    <dgm:cxn modelId="{4674BF5B-7D95-4697-835C-095787C5BFF5}" type="presParOf" srcId="{0B235D54-B728-49BC-A862-A01CDB55B270}" destId="{702F9AA0-30EF-47DC-9456-08BC294DE66F}" srcOrd="1" destOrd="0" presId="urn:microsoft.com/office/officeart/2018/2/layout/IconVerticalSolidList"/>
    <dgm:cxn modelId="{7C1C75A7-2AEB-46D4-A4D4-5B5BAC08DAE1}" type="presParOf" srcId="{0B235D54-B728-49BC-A862-A01CDB55B270}" destId="{A32AFC3D-027C-4252-9CD3-59191BD4FC9E}" srcOrd="2" destOrd="0" presId="urn:microsoft.com/office/officeart/2018/2/layout/IconVerticalSolidList"/>
    <dgm:cxn modelId="{6F565514-A1D7-498D-B538-099734B073C7}" type="presParOf" srcId="{0B235D54-B728-49BC-A862-A01CDB55B270}" destId="{54DECF41-5B43-4096-842A-5833C8EFAC2F}" srcOrd="3" destOrd="0" presId="urn:microsoft.com/office/officeart/2018/2/layout/IconVerticalSolidList"/>
    <dgm:cxn modelId="{0B8A3DB8-B196-4734-9D40-21A9D74008E1}" type="presParOf" srcId="{D6B37B48-DFFC-4AD2-9CA4-75DE7E0EED4A}" destId="{0D866ECA-4F2A-4B98-A6A5-C06C9C0DAEE9}" srcOrd="1" destOrd="0" presId="urn:microsoft.com/office/officeart/2018/2/layout/IconVerticalSolidList"/>
    <dgm:cxn modelId="{A3A8E26E-FBF5-4DF4-A046-0669EF118B8B}" type="presParOf" srcId="{D6B37B48-DFFC-4AD2-9CA4-75DE7E0EED4A}" destId="{ADA2101F-D388-4C17-A66C-A1559604641E}" srcOrd="2" destOrd="0" presId="urn:microsoft.com/office/officeart/2018/2/layout/IconVerticalSolidList"/>
    <dgm:cxn modelId="{900CDAD2-8031-46E1-93AD-55AA61B6BC9F}" type="presParOf" srcId="{ADA2101F-D388-4C17-A66C-A1559604641E}" destId="{2F89EE11-90F6-4D2F-87DA-7611380E7901}" srcOrd="0" destOrd="0" presId="urn:microsoft.com/office/officeart/2018/2/layout/IconVerticalSolidList"/>
    <dgm:cxn modelId="{5E4A4F1D-08E4-4D6B-81FE-212F5C60ED1A}" type="presParOf" srcId="{ADA2101F-D388-4C17-A66C-A1559604641E}" destId="{52F85AFB-966A-4BEB-A4C4-038FF24E719B}" srcOrd="1" destOrd="0" presId="urn:microsoft.com/office/officeart/2018/2/layout/IconVerticalSolidList"/>
    <dgm:cxn modelId="{72A0F457-CF10-4E55-94DD-E74B1E34F5D9}" type="presParOf" srcId="{ADA2101F-D388-4C17-A66C-A1559604641E}" destId="{41F7BCCA-3701-43FE-BB03-C606E81A7777}" srcOrd="2" destOrd="0" presId="urn:microsoft.com/office/officeart/2018/2/layout/IconVerticalSolidList"/>
    <dgm:cxn modelId="{A56B428A-1B3E-4BA2-8AEF-681166800B55}" type="presParOf" srcId="{ADA2101F-D388-4C17-A66C-A1559604641E}" destId="{155814E5-0776-4BFC-8801-2945AC00545E}" srcOrd="3" destOrd="0" presId="urn:microsoft.com/office/officeart/2018/2/layout/IconVerticalSolidList"/>
    <dgm:cxn modelId="{4B03EA05-965A-4012-92AE-A20574FE0310}" type="presParOf" srcId="{ADA2101F-D388-4C17-A66C-A1559604641E}" destId="{62ACD14D-572F-4C4A-A4C7-B3B2CA437459}"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0D072B7-C76C-4351-B0A3-D72FF6195490}" type="doc">
      <dgm:prSet loTypeId="urn:microsoft.com/office/officeart/2005/8/layout/process4" loCatId="process" qsTypeId="urn:microsoft.com/office/officeart/2005/8/quickstyle/simple1" qsCatId="simple" csTypeId="urn:microsoft.com/office/officeart/2005/8/colors/colorful2" csCatId="colorful"/>
      <dgm:spPr/>
      <dgm:t>
        <a:bodyPr/>
        <a:lstStyle/>
        <a:p>
          <a:endParaRPr lang="en-US"/>
        </a:p>
      </dgm:t>
    </dgm:pt>
    <dgm:pt modelId="{7C56EE3A-D3C1-4698-8EFE-F605165B52A4}">
      <dgm:prSet/>
      <dgm:spPr/>
      <dgm:t>
        <a:bodyPr/>
        <a:lstStyle/>
        <a:p>
          <a:r>
            <a:rPr lang="tr-TR"/>
            <a:t>3.Alternatif Seçenekler Hedefleyin</a:t>
          </a:r>
          <a:endParaRPr lang="en-US"/>
        </a:p>
      </dgm:t>
    </dgm:pt>
    <dgm:pt modelId="{DBA19FDB-36C7-42D7-BAD3-D055F9703B6B}" type="parTrans" cxnId="{E347D793-C9C4-41C6-9012-83FBD0B14BA2}">
      <dgm:prSet/>
      <dgm:spPr/>
      <dgm:t>
        <a:bodyPr/>
        <a:lstStyle/>
        <a:p>
          <a:endParaRPr lang="en-US"/>
        </a:p>
      </dgm:t>
    </dgm:pt>
    <dgm:pt modelId="{638D75BF-001A-46D4-B8D6-D49BB95E8CFB}" type="sibTrans" cxnId="{E347D793-C9C4-41C6-9012-83FBD0B14BA2}">
      <dgm:prSet/>
      <dgm:spPr/>
      <dgm:t>
        <a:bodyPr/>
        <a:lstStyle/>
        <a:p>
          <a:endParaRPr lang="en-US"/>
        </a:p>
      </dgm:t>
    </dgm:pt>
    <dgm:pt modelId="{623E6210-0497-4D6E-B6C5-EB10E8AAF6C4}">
      <dgm:prSet/>
      <dgm:spPr/>
      <dgm:t>
        <a:bodyPr/>
        <a:lstStyle/>
        <a:p>
          <a:r>
            <a:rPr lang="tr-TR"/>
            <a:t>Çocuğunuza </a:t>
          </a:r>
          <a:r>
            <a:rPr lang="tr-TR" b="1"/>
            <a:t>seçenekler sunarak </a:t>
          </a:r>
          <a:r>
            <a:rPr lang="tr-TR"/>
            <a:t>sınır çizmesini kolaylaştırın.</a:t>
          </a:r>
          <a:endParaRPr lang="en-US"/>
        </a:p>
      </dgm:t>
    </dgm:pt>
    <dgm:pt modelId="{30C66BAE-2E2B-4D44-B9E1-399C62CB733A}" type="parTrans" cxnId="{4F008A25-A6EA-46AB-85CE-DB274D53CCCB}">
      <dgm:prSet/>
      <dgm:spPr/>
      <dgm:t>
        <a:bodyPr/>
        <a:lstStyle/>
        <a:p>
          <a:endParaRPr lang="en-US"/>
        </a:p>
      </dgm:t>
    </dgm:pt>
    <dgm:pt modelId="{3D3C4F55-426C-4288-A95B-3641AD351333}" type="sibTrans" cxnId="{4F008A25-A6EA-46AB-85CE-DB274D53CCCB}">
      <dgm:prSet/>
      <dgm:spPr/>
      <dgm:t>
        <a:bodyPr/>
        <a:lstStyle/>
        <a:p>
          <a:endParaRPr lang="en-US"/>
        </a:p>
      </dgm:t>
    </dgm:pt>
    <dgm:pt modelId="{48E25A57-6F93-4B97-88C3-2E982AF50E87}">
      <dgm:prSet/>
      <dgm:spPr/>
      <dgm:t>
        <a:bodyPr/>
        <a:lstStyle/>
        <a:p>
          <a:r>
            <a:rPr lang="tr-TR" i="1"/>
            <a:t>Örnek: «Söz almadan konuşmak yerine parmak kaldırmayı seçebilirsin.»</a:t>
          </a:r>
          <a:endParaRPr lang="en-US"/>
        </a:p>
      </dgm:t>
    </dgm:pt>
    <dgm:pt modelId="{5AD3054E-F169-4981-9C71-DD558F26D848}" type="parTrans" cxnId="{440C2FA2-91A1-4BFF-8045-06BD5843DF87}">
      <dgm:prSet/>
      <dgm:spPr/>
      <dgm:t>
        <a:bodyPr/>
        <a:lstStyle/>
        <a:p>
          <a:endParaRPr lang="en-US"/>
        </a:p>
      </dgm:t>
    </dgm:pt>
    <dgm:pt modelId="{BA9EA6BF-F6F4-4CD9-84C9-709EB66C8710}" type="sibTrans" cxnId="{440C2FA2-91A1-4BFF-8045-06BD5843DF87}">
      <dgm:prSet/>
      <dgm:spPr/>
      <dgm:t>
        <a:bodyPr/>
        <a:lstStyle/>
        <a:p>
          <a:endParaRPr lang="en-US"/>
        </a:p>
      </dgm:t>
    </dgm:pt>
    <dgm:pt modelId="{28328DA9-6DD5-44A7-943B-2638C628F0D9}" type="pres">
      <dgm:prSet presAssocID="{30D072B7-C76C-4351-B0A3-D72FF6195490}" presName="Name0" presStyleCnt="0">
        <dgm:presLayoutVars>
          <dgm:dir/>
          <dgm:animLvl val="lvl"/>
          <dgm:resizeHandles val="exact"/>
        </dgm:presLayoutVars>
      </dgm:prSet>
      <dgm:spPr/>
      <dgm:t>
        <a:bodyPr/>
        <a:lstStyle/>
        <a:p>
          <a:endParaRPr lang="tr-TR"/>
        </a:p>
      </dgm:t>
    </dgm:pt>
    <dgm:pt modelId="{805A465A-603C-4ABB-B8C2-F98C31E927DB}" type="pres">
      <dgm:prSet presAssocID="{7C56EE3A-D3C1-4698-8EFE-F605165B52A4}" presName="boxAndChildren" presStyleCnt="0"/>
      <dgm:spPr/>
    </dgm:pt>
    <dgm:pt modelId="{D98DF344-9FC7-42F4-840E-F545254DEC4E}" type="pres">
      <dgm:prSet presAssocID="{7C56EE3A-D3C1-4698-8EFE-F605165B52A4}" presName="parentTextBox" presStyleLbl="node1" presStyleIdx="0" presStyleCnt="1"/>
      <dgm:spPr/>
      <dgm:t>
        <a:bodyPr/>
        <a:lstStyle/>
        <a:p>
          <a:endParaRPr lang="tr-TR"/>
        </a:p>
      </dgm:t>
    </dgm:pt>
    <dgm:pt modelId="{87EE2206-5FE0-49D8-97B1-002A803193C5}" type="pres">
      <dgm:prSet presAssocID="{7C56EE3A-D3C1-4698-8EFE-F605165B52A4}" presName="entireBox" presStyleLbl="node1" presStyleIdx="0" presStyleCnt="1"/>
      <dgm:spPr/>
      <dgm:t>
        <a:bodyPr/>
        <a:lstStyle/>
        <a:p>
          <a:endParaRPr lang="tr-TR"/>
        </a:p>
      </dgm:t>
    </dgm:pt>
    <dgm:pt modelId="{960CB7C5-1A23-4B3B-9C6F-8E7A5681C4F7}" type="pres">
      <dgm:prSet presAssocID="{7C56EE3A-D3C1-4698-8EFE-F605165B52A4}" presName="descendantBox" presStyleCnt="0"/>
      <dgm:spPr/>
    </dgm:pt>
    <dgm:pt modelId="{CEB64077-9E86-494E-B73F-A35F3A128B40}" type="pres">
      <dgm:prSet presAssocID="{623E6210-0497-4D6E-B6C5-EB10E8AAF6C4}" presName="childTextBox" presStyleLbl="fgAccFollowNode1" presStyleIdx="0" presStyleCnt="1">
        <dgm:presLayoutVars>
          <dgm:bulletEnabled val="1"/>
        </dgm:presLayoutVars>
      </dgm:prSet>
      <dgm:spPr/>
      <dgm:t>
        <a:bodyPr/>
        <a:lstStyle/>
        <a:p>
          <a:endParaRPr lang="tr-TR"/>
        </a:p>
      </dgm:t>
    </dgm:pt>
  </dgm:ptLst>
  <dgm:cxnLst>
    <dgm:cxn modelId="{2911247D-CB65-42EE-8AF0-5A5BB8566D35}" type="presOf" srcId="{623E6210-0497-4D6E-B6C5-EB10E8AAF6C4}" destId="{CEB64077-9E86-494E-B73F-A35F3A128B40}" srcOrd="0" destOrd="0" presId="urn:microsoft.com/office/officeart/2005/8/layout/process4"/>
    <dgm:cxn modelId="{B791372E-0743-4277-86B2-A28828A5B8DC}" type="presOf" srcId="{30D072B7-C76C-4351-B0A3-D72FF6195490}" destId="{28328DA9-6DD5-44A7-943B-2638C628F0D9}" srcOrd="0" destOrd="0" presId="urn:microsoft.com/office/officeart/2005/8/layout/process4"/>
    <dgm:cxn modelId="{440C2FA2-91A1-4BFF-8045-06BD5843DF87}" srcId="{623E6210-0497-4D6E-B6C5-EB10E8AAF6C4}" destId="{48E25A57-6F93-4B97-88C3-2E982AF50E87}" srcOrd="0" destOrd="0" parTransId="{5AD3054E-F169-4981-9C71-DD558F26D848}" sibTransId="{BA9EA6BF-F6F4-4CD9-84C9-709EB66C8710}"/>
    <dgm:cxn modelId="{E347D793-C9C4-41C6-9012-83FBD0B14BA2}" srcId="{30D072B7-C76C-4351-B0A3-D72FF6195490}" destId="{7C56EE3A-D3C1-4698-8EFE-F605165B52A4}" srcOrd="0" destOrd="0" parTransId="{DBA19FDB-36C7-42D7-BAD3-D055F9703B6B}" sibTransId="{638D75BF-001A-46D4-B8D6-D49BB95E8CFB}"/>
    <dgm:cxn modelId="{76D59089-F9C1-47F8-977A-17435AC56723}" type="presOf" srcId="{48E25A57-6F93-4B97-88C3-2E982AF50E87}" destId="{CEB64077-9E86-494E-B73F-A35F3A128B40}" srcOrd="0" destOrd="1" presId="urn:microsoft.com/office/officeart/2005/8/layout/process4"/>
    <dgm:cxn modelId="{CD3DA04A-65E1-4FA5-9C7B-499BF5D84A30}" type="presOf" srcId="{7C56EE3A-D3C1-4698-8EFE-F605165B52A4}" destId="{87EE2206-5FE0-49D8-97B1-002A803193C5}" srcOrd="1" destOrd="0" presId="urn:microsoft.com/office/officeart/2005/8/layout/process4"/>
    <dgm:cxn modelId="{4F008A25-A6EA-46AB-85CE-DB274D53CCCB}" srcId="{7C56EE3A-D3C1-4698-8EFE-F605165B52A4}" destId="{623E6210-0497-4D6E-B6C5-EB10E8AAF6C4}" srcOrd="0" destOrd="0" parTransId="{30C66BAE-2E2B-4D44-B9E1-399C62CB733A}" sibTransId="{3D3C4F55-426C-4288-A95B-3641AD351333}"/>
    <dgm:cxn modelId="{E9E967ED-EC2A-4862-817C-0BAC150D7DFA}" type="presOf" srcId="{7C56EE3A-D3C1-4698-8EFE-F605165B52A4}" destId="{D98DF344-9FC7-42F4-840E-F545254DEC4E}" srcOrd="0" destOrd="0" presId="urn:microsoft.com/office/officeart/2005/8/layout/process4"/>
    <dgm:cxn modelId="{18E079F1-4E12-4C53-AC93-EADB9CECAD67}" type="presParOf" srcId="{28328DA9-6DD5-44A7-943B-2638C628F0D9}" destId="{805A465A-603C-4ABB-B8C2-F98C31E927DB}" srcOrd="0" destOrd="0" presId="urn:microsoft.com/office/officeart/2005/8/layout/process4"/>
    <dgm:cxn modelId="{622A8521-906E-49B9-B8A5-FC954EFE6039}" type="presParOf" srcId="{805A465A-603C-4ABB-B8C2-F98C31E927DB}" destId="{D98DF344-9FC7-42F4-840E-F545254DEC4E}" srcOrd="0" destOrd="0" presId="urn:microsoft.com/office/officeart/2005/8/layout/process4"/>
    <dgm:cxn modelId="{AEE97550-2155-434E-A72D-908E4D0562D0}" type="presParOf" srcId="{805A465A-603C-4ABB-B8C2-F98C31E927DB}" destId="{87EE2206-5FE0-49D8-97B1-002A803193C5}" srcOrd="1" destOrd="0" presId="urn:microsoft.com/office/officeart/2005/8/layout/process4"/>
    <dgm:cxn modelId="{8A6B8638-C3DF-4CE8-9761-0E3234F099E6}" type="presParOf" srcId="{805A465A-603C-4ABB-B8C2-F98C31E927DB}" destId="{960CB7C5-1A23-4B3B-9C6F-8E7A5681C4F7}" srcOrd="2" destOrd="0" presId="urn:microsoft.com/office/officeart/2005/8/layout/process4"/>
    <dgm:cxn modelId="{5C2D98C7-344A-4E3F-B93F-DC10A94CEDBD}" type="presParOf" srcId="{960CB7C5-1A23-4B3B-9C6F-8E7A5681C4F7}" destId="{CEB64077-9E86-494E-B73F-A35F3A128B40}"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E44A42-B60F-4C1F-8544-11444811201E}">
      <dsp:nvSpPr>
        <dsp:cNvPr id="0" name=""/>
        <dsp:cNvSpPr/>
      </dsp:nvSpPr>
      <dsp:spPr>
        <a:xfrm>
          <a:off x="0" y="0"/>
          <a:ext cx="8262222" cy="1206817"/>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tr-TR" sz="2700" kern="1200"/>
            <a:t>Sınırlar öğrenme ve keşfetme sürecinde çok önemli rol oynar.</a:t>
          </a:r>
          <a:endParaRPr lang="en-US" sz="2700" kern="1200"/>
        </a:p>
      </dsp:txBody>
      <dsp:txXfrm>
        <a:off x="35346" y="35346"/>
        <a:ext cx="6959973" cy="1136125"/>
      </dsp:txXfrm>
    </dsp:sp>
    <dsp:sp modelId="{FAF71B8C-14D8-4225-9C4A-449DFCAF6131}">
      <dsp:nvSpPr>
        <dsp:cNvPr id="0" name=""/>
        <dsp:cNvSpPr/>
      </dsp:nvSpPr>
      <dsp:spPr>
        <a:xfrm>
          <a:off x="729019" y="1407953"/>
          <a:ext cx="8262222" cy="1206817"/>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tr-TR" sz="2700" kern="1200"/>
            <a:t>Çocuklar belirgin sınırlar içerisinde dünyalarını sınama ve keşfetme ihtiyacı duyarlar.</a:t>
          </a:r>
          <a:endParaRPr lang="en-US" sz="2700" kern="1200"/>
        </a:p>
      </dsp:txBody>
      <dsp:txXfrm>
        <a:off x="764365" y="1443299"/>
        <a:ext cx="6678079" cy="1136125"/>
      </dsp:txXfrm>
    </dsp:sp>
    <dsp:sp modelId="{C4501139-7763-4B98-AD02-C5CA772FFE7D}">
      <dsp:nvSpPr>
        <dsp:cNvPr id="0" name=""/>
        <dsp:cNvSpPr/>
      </dsp:nvSpPr>
      <dsp:spPr>
        <a:xfrm>
          <a:off x="1458039" y="2815907"/>
          <a:ext cx="8262222" cy="1206817"/>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tr-TR" sz="2700" kern="1200"/>
            <a:t>Yaşadıkları ortamın kurallarını anlamak isterler.</a:t>
          </a:r>
          <a:endParaRPr lang="en-US" sz="2700" kern="1200"/>
        </a:p>
      </dsp:txBody>
      <dsp:txXfrm>
        <a:off x="1493385" y="2851253"/>
        <a:ext cx="6678079" cy="1136125"/>
      </dsp:txXfrm>
    </dsp:sp>
    <dsp:sp modelId="{12BEF73F-AA22-447C-9A05-E7FB78AEB9BB}">
      <dsp:nvSpPr>
        <dsp:cNvPr id="0" name=""/>
        <dsp:cNvSpPr/>
      </dsp:nvSpPr>
      <dsp:spPr>
        <a:xfrm>
          <a:off x="7477791" y="915169"/>
          <a:ext cx="784431" cy="784431"/>
        </a:xfrm>
        <a:prstGeom prst="downArrow">
          <a:avLst>
            <a:gd name="adj1" fmla="val 55000"/>
            <a:gd name="adj2" fmla="val 45000"/>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7654288" y="915169"/>
        <a:ext cx="431437" cy="590284"/>
      </dsp:txXfrm>
    </dsp:sp>
    <dsp:sp modelId="{E94E1963-BE0C-47F7-A9B4-CFD850774F3D}">
      <dsp:nvSpPr>
        <dsp:cNvPr id="0" name=""/>
        <dsp:cNvSpPr/>
      </dsp:nvSpPr>
      <dsp:spPr>
        <a:xfrm>
          <a:off x="8206810" y="2315078"/>
          <a:ext cx="784431" cy="784431"/>
        </a:xfrm>
        <a:prstGeom prst="downArrow">
          <a:avLst>
            <a:gd name="adj1" fmla="val 55000"/>
            <a:gd name="adj2" fmla="val 45000"/>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8383307" y="2315078"/>
        <a:ext cx="431437" cy="5902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956E12-064B-4586-923B-7EBF2013EF48}">
      <dsp:nvSpPr>
        <dsp:cNvPr id="0" name=""/>
        <dsp:cNvSpPr/>
      </dsp:nvSpPr>
      <dsp:spPr>
        <a:xfrm>
          <a:off x="0" y="6243"/>
          <a:ext cx="5641974" cy="74800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0EA1F1-6500-47DB-A223-2B7CC3F27336}">
      <dsp:nvSpPr>
        <dsp:cNvPr id="0" name=""/>
        <dsp:cNvSpPr/>
      </dsp:nvSpPr>
      <dsp:spPr>
        <a:xfrm>
          <a:off x="226270" y="174544"/>
          <a:ext cx="411803" cy="411401"/>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C65DBE5-F93B-4407-98C3-D83B7789DCA1}">
      <dsp:nvSpPr>
        <dsp:cNvPr id="0" name=""/>
        <dsp:cNvSpPr/>
      </dsp:nvSpPr>
      <dsp:spPr>
        <a:xfrm>
          <a:off x="864344" y="6243"/>
          <a:ext cx="4738581" cy="8181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585" tIns="86585" rIns="86585" bIns="86585" numCol="1" spcCol="1270" anchor="ctr" anchorCtr="0">
          <a:noAutofit/>
        </a:bodyPr>
        <a:lstStyle/>
        <a:p>
          <a:pPr lvl="0" algn="l" defTabSz="622300">
            <a:lnSpc>
              <a:spcPct val="90000"/>
            </a:lnSpc>
            <a:spcBef>
              <a:spcPct val="0"/>
            </a:spcBef>
            <a:spcAft>
              <a:spcPct val="35000"/>
            </a:spcAft>
          </a:pPr>
          <a:r>
            <a:rPr lang="tr-TR" sz="1400" b="1" kern="1200" dirty="0"/>
            <a:t>4. Zaman Sınırları:</a:t>
          </a:r>
          <a:endParaRPr lang="en-US" sz="1400" kern="1200" dirty="0"/>
        </a:p>
      </dsp:txBody>
      <dsp:txXfrm>
        <a:off x="864344" y="6243"/>
        <a:ext cx="4738581" cy="818127"/>
      </dsp:txXfrm>
    </dsp:sp>
    <dsp:sp modelId="{3C3763F5-99B0-4025-9039-89D58289B266}">
      <dsp:nvSpPr>
        <dsp:cNvPr id="0" name=""/>
        <dsp:cNvSpPr/>
      </dsp:nvSpPr>
      <dsp:spPr>
        <a:xfrm>
          <a:off x="0" y="1028902"/>
          <a:ext cx="5641974" cy="74800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0BDBE15-6EF1-4669-9778-8093A0868038}">
      <dsp:nvSpPr>
        <dsp:cNvPr id="0" name=""/>
        <dsp:cNvSpPr/>
      </dsp:nvSpPr>
      <dsp:spPr>
        <a:xfrm>
          <a:off x="226270" y="1197203"/>
          <a:ext cx="411803" cy="411401"/>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89BF7FA-478E-47EC-A320-5A1C055CCBBB}">
      <dsp:nvSpPr>
        <dsp:cNvPr id="0" name=""/>
        <dsp:cNvSpPr/>
      </dsp:nvSpPr>
      <dsp:spPr>
        <a:xfrm>
          <a:off x="864344" y="1028902"/>
          <a:ext cx="4738581" cy="8181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585" tIns="86585" rIns="86585" bIns="86585" numCol="1" spcCol="1270" anchor="ctr" anchorCtr="0">
          <a:noAutofit/>
        </a:bodyPr>
        <a:lstStyle/>
        <a:p>
          <a:pPr lvl="0" algn="l" defTabSz="622300">
            <a:lnSpc>
              <a:spcPct val="90000"/>
            </a:lnSpc>
            <a:spcBef>
              <a:spcPct val="0"/>
            </a:spcBef>
            <a:spcAft>
              <a:spcPct val="35000"/>
            </a:spcAft>
          </a:pPr>
          <a:r>
            <a:rPr lang="tr-TR" sz="1400" kern="1200"/>
            <a:t>Aktivite ve etkinliklerin zaman yönetimi anlamına gelmektedir. </a:t>
          </a:r>
          <a:endParaRPr lang="en-US" sz="1400" kern="1200"/>
        </a:p>
      </dsp:txBody>
      <dsp:txXfrm>
        <a:off x="864344" y="1028902"/>
        <a:ext cx="4738581" cy="818127"/>
      </dsp:txXfrm>
    </dsp:sp>
    <dsp:sp modelId="{FE67D602-5E92-4F5E-BCC7-3C618CE09548}">
      <dsp:nvSpPr>
        <dsp:cNvPr id="0" name=""/>
        <dsp:cNvSpPr/>
      </dsp:nvSpPr>
      <dsp:spPr>
        <a:xfrm>
          <a:off x="0" y="2051561"/>
          <a:ext cx="5641974" cy="74800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318B6CC-4CA0-47A8-80CA-6E64935E466A}">
      <dsp:nvSpPr>
        <dsp:cNvPr id="0" name=""/>
        <dsp:cNvSpPr/>
      </dsp:nvSpPr>
      <dsp:spPr>
        <a:xfrm>
          <a:off x="226270" y="2219861"/>
          <a:ext cx="411803" cy="411401"/>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24392DA-52B9-4E7A-8496-6443C4F6D0BC}">
      <dsp:nvSpPr>
        <dsp:cNvPr id="0" name=""/>
        <dsp:cNvSpPr/>
      </dsp:nvSpPr>
      <dsp:spPr>
        <a:xfrm>
          <a:off x="864344" y="2051561"/>
          <a:ext cx="4738581" cy="8181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585" tIns="86585" rIns="86585" bIns="86585" numCol="1" spcCol="1270" anchor="ctr" anchorCtr="0">
          <a:noAutofit/>
        </a:bodyPr>
        <a:lstStyle/>
        <a:p>
          <a:pPr lvl="0" algn="l" defTabSz="622300">
            <a:lnSpc>
              <a:spcPct val="90000"/>
            </a:lnSpc>
            <a:spcBef>
              <a:spcPct val="0"/>
            </a:spcBef>
            <a:spcAft>
              <a:spcPct val="35000"/>
            </a:spcAft>
          </a:pPr>
          <a:r>
            <a:rPr lang="tr-TR" sz="1400" kern="1200"/>
            <a:t>Çocukların zaman yönetimi becerileri kazanmasını ve görev veya etkinliklerde zaman sınırlarına uyabilmesi için süre hakkında bilgi verilmesi ve bunu etkin kullanmaları için desteklenmesi önemlidir. </a:t>
          </a:r>
          <a:endParaRPr lang="en-US" sz="1400" kern="1200"/>
        </a:p>
      </dsp:txBody>
      <dsp:txXfrm>
        <a:off x="864344" y="2051561"/>
        <a:ext cx="4738581" cy="818127"/>
      </dsp:txXfrm>
    </dsp:sp>
    <dsp:sp modelId="{C123A4C3-AECA-431E-BAAC-46E053FE1476}">
      <dsp:nvSpPr>
        <dsp:cNvPr id="0" name=""/>
        <dsp:cNvSpPr/>
      </dsp:nvSpPr>
      <dsp:spPr>
        <a:xfrm>
          <a:off x="0" y="3074220"/>
          <a:ext cx="5641974" cy="74800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D9AFC5C-C4B8-4BB8-AA99-E2FA358396B8}">
      <dsp:nvSpPr>
        <dsp:cNvPr id="0" name=""/>
        <dsp:cNvSpPr/>
      </dsp:nvSpPr>
      <dsp:spPr>
        <a:xfrm>
          <a:off x="226270" y="3242520"/>
          <a:ext cx="411803" cy="411401"/>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0C1B5E7-63BC-47E2-99B1-D333976C6CC0}">
      <dsp:nvSpPr>
        <dsp:cNvPr id="0" name=""/>
        <dsp:cNvSpPr/>
      </dsp:nvSpPr>
      <dsp:spPr>
        <a:xfrm>
          <a:off x="864344" y="3074220"/>
          <a:ext cx="4738581" cy="8181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585" tIns="86585" rIns="86585" bIns="86585" numCol="1" spcCol="1270" anchor="ctr" anchorCtr="0">
          <a:noAutofit/>
        </a:bodyPr>
        <a:lstStyle/>
        <a:p>
          <a:pPr lvl="0" algn="l" defTabSz="622300">
            <a:lnSpc>
              <a:spcPct val="90000"/>
            </a:lnSpc>
            <a:spcBef>
              <a:spcPct val="0"/>
            </a:spcBef>
            <a:spcAft>
              <a:spcPct val="35000"/>
            </a:spcAft>
          </a:pPr>
          <a:r>
            <a:rPr lang="tr-TR" sz="1400" kern="1200"/>
            <a:t>Ayrıca etkinlikler arası geçiş süreleri hakkında bilgi verilmesi ise sınıf içi sınırların ve düzenin oluşmasını kolaylaştıran bir faktördür. </a:t>
          </a:r>
          <a:endParaRPr lang="en-US" sz="1400" kern="1200"/>
        </a:p>
      </dsp:txBody>
      <dsp:txXfrm>
        <a:off x="864344" y="3074220"/>
        <a:ext cx="4738581" cy="818127"/>
      </dsp:txXfrm>
    </dsp:sp>
    <dsp:sp modelId="{15DDEFA3-0720-46F0-B9D8-F003558685FA}">
      <dsp:nvSpPr>
        <dsp:cNvPr id="0" name=""/>
        <dsp:cNvSpPr/>
      </dsp:nvSpPr>
      <dsp:spPr>
        <a:xfrm>
          <a:off x="0" y="4096879"/>
          <a:ext cx="5641974" cy="74800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1B6F034-3FCC-42CE-B87E-E82442C6C41C}">
      <dsp:nvSpPr>
        <dsp:cNvPr id="0" name=""/>
        <dsp:cNvSpPr/>
      </dsp:nvSpPr>
      <dsp:spPr>
        <a:xfrm>
          <a:off x="226270" y="4265179"/>
          <a:ext cx="411803" cy="411401"/>
        </a:xfrm>
        <a:prstGeom prst="rect">
          <a:avLst/>
        </a:prstGeom>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746F013-6131-4ED3-B800-F49D19D3BA70}">
      <dsp:nvSpPr>
        <dsp:cNvPr id="0" name=""/>
        <dsp:cNvSpPr/>
      </dsp:nvSpPr>
      <dsp:spPr>
        <a:xfrm>
          <a:off x="864344" y="4096879"/>
          <a:ext cx="4738581" cy="8181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585" tIns="86585" rIns="86585" bIns="86585" numCol="1" spcCol="1270" anchor="ctr" anchorCtr="0">
          <a:noAutofit/>
        </a:bodyPr>
        <a:lstStyle/>
        <a:p>
          <a:pPr lvl="0" algn="l" defTabSz="622300">
            <a:lnSpc>
              <a:spcPct val="90000"/>
            </a:lnSpc>
            <a:spcBef>
              <a:spcPct val="0"/>
            </a:spcBef>
            <a:spcAft>
              <a:spcPct val="35000"/>
            </a:spcAft>
          </a:pPr>
          <a:r>
            <a:rPr lang="tr-TR" sz="1400" b="1" kern="1200"/>
            <a:t>Örneğin, </a:t>
          </a:r>
          <a:r>
            <a:rPr lang="tr-TR" sz="1400" kern="1200"/>
            <a:t>oyun süresinin sona erdiğini anlatmak ve bir sonraki etkinliğe geçiş için ne kadar zamanları olduğunu açıklamak öğrencilerin hazırlıklı olmalarını sağlar.</a:t>
          </a:r>
          <a:endParaRPr lang="en-US" sz="1400" kern="1200"/>
        </a:p>
      </dsp:txBody>
      <dsp:txXfrm>
        <a:off x="864344" y="4096879"/>
        <a:ext cx="4738581" cy="81812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07C144-768E-40D0-BD56-F3455CE226A7}">
      <dsp:nvSpPr>
        <dsp:cNvPr id="0" name=""/>
        <dsp:cNvSpPr/>
      </dsp:nvSpPr>
      <dsp:spPr>
        <a:xfrm>
          <a:off x="-237481" y="806181"/>
          <a:ext cx="5641974" cy="147061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02F9AA0-30EF-47DC-9456-08BC294DE66F}">
      <dsp:nvSpPr>
        <dsp:cNvPr id="0" name=""/>
        <dsp:cNvSpPr/>
      </dsp:nvSpPr>
      <dsp:spPr>
        <a:xfrm>
          <a:off x="207379" y="1137070"/>
          <a:ext cx="808838" cy="808838"/>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4DECF41-5B43-4096-842A-5833C8EFAC2F}">
      <dsp:nvSpPr>
        <dsp:cNvPr id="0" name=""/>
        <dsp:cNvSpPr/>
      </dsp:nvSpPr>
      <dsp:spPr>
        <a:xfrm>
          <a:off x="1461079" y="806181"/>
          <a:ext cx="3940090" cy="14706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5640" tIns="155640" rIns="155640" bIns="155640" numCol="1" spcCol="1270" anchor="ctr" anchorCtr="0">
          <a:noAutofit/>
        </a:bodyPr>
        <a:lstStyle/>
        <a:p>
          <a:pPr lvl="0" algn="l" defTabSz="1111250">
            <a:lnSpc>
              <a:spcPct val="90000"/>
            </a:lnSpc>
            <a:spcBef>
              <a:spcPct val="0"/>
            </a:spcBef>
            <a:spcAft>
              <a:spcPct val="35000"/>
            </a:spcAft>
          </a:pPr>
          <a:r>
            <a:rPr lang="tr-TR" sz="2500" kern="1200"/>
            <a:t>2.Sınırı İfade Edin</a:t>
          </a:r>
          <a:endParaRPr lang="en-US" sz="2500" kern="1200"/>
        </a:p>
      </dsp:txBody>
      <dsp:txXfrm>
        <a:off x="1461079" y="806181"/>
        <a:ext cx="3940090" cy="1470616"/>
      </dsp:txXfrm>
    </dsp:sp>
    <dsp:sp modelId="{2F89EE11-90F6-4D2F-87DA-7611380E7901}">
      <dsp:nvSpPr>
        <dsp:cNvPr id="0" name=""/>
        <dsp:cNvSpPr/>
      </dsp:nvSpPr>
      <dsp:spPr>
        <a:xfrm>
          <a:off x="-237481" y="2644452"/>
          <a:ext cx="5641974" cy="147061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2F85AFB-966A-4BEB-A4C4-038FF24E719B}">
      <dsp:nvSpPr>
        <dsp:cNvPr id="0" name=""/>
        <dsp:cNvSpPr/>
      </dsp:nvSpPr>
      <dsp:spPr>
        <a:xfrm>
          <a:off x="207379" y="2975340"/>
          <a:ext cx="808838" cy="80883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55814E5-0776-4BFC-8801-2945AC00545E}">
      <dsp:nvSpPr>
        <dsp:cNvPr id="0" name=""/>
        <dsp:cNvSpPr/>
      </dsp:nvSpPr>
      <dsp:spPr>
        <a:xfrm>
          <a:off x="982702" y="2600201"/>
          <a:ext cx="2538888" cy="14706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5640" tIns="155640" rIns="155640" bIns="155640" numCol="1" spcCol="1270" anchor="ctr" anchorCtr="0">
          <a:noAutofit/>
        </a:bodyPr>
        <a:lstStyle/>
        <a:p>
          <a:pPr lvl="0" algn="l" defTabSz="889000">
            <a:lnSpc>
              <a:spcPct val="90000"/>
            </a:lnSpc>
            <a:spcBef>
              <a:spcPct val="0"/>
            </a:spcBef>
            <a:spcAft>
              <a:spcPct val="35000"/>
            </a:spcAft>
          </a:pPr>
          <a:r>
            <a:rPr lang="tr-TR" sz="2000" kern="1200" dirty="0"/>
            <a:t>Kısa, açık ve </a:t>
          </a:r>
          <a:r>
            <a:rPr lang="tr-TR" sz="2000" b="1" kern="1200" dirty="0"/>
            <a:t>net</a:t>
          </a:r>
          <a:r>
            <a:rPr lang="tr-TR" sz="2000" kern="1200" dirty="0"/>
            <a:t> bir şekilde sınırları çizin.</a:t>
          </a:r>
          <a:endParaRPr lang="en-US" sz="2000" kern="1200" dirty="0"/>
        </a:p>
      </dsp:txBody>
      <dsp:txXfrm>
        <a:off x="982702" y="2600201"/>
        <a:ext cx="2538888" cy="1470616"/>
      </dsp:txXfrm>
    </dsp:sp>
    <dsp:sp modelId="{62ACD14D-572F-4C4A-A4C7-B3B2CA437459}">
      <dsp:nvSpPr>
        <dsp:cNvPr id="0" name=""/>
        <dsp:cNvSpPr/>
      </dsp:nvSpPr>
      <dsp:spPr>
        <a:xfrm>
          <a:off x="3241470" y="2614951"/>
          <a:ext cx="2357774" cy="14706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5640" tIns="155640" rIns="155640" bIns="155640" numCol="1" spcCol="1270" anchor="ctr" anchorCtr="0">
          <a:noAutofit/>
        </a:bodyPr>
        <a:lstStyle/>
        <a:p>
          <a:pPr lvl="0" algn="l" defTabSz="666750">
            <a:lnSpc>
              <a:spcPct val="90000"/>
            </a:lnSpc>
            <a:spcBef>
              <a:spcPct val="0"/>
            </a:spcBef>
            <a:spcAft>
              <a:spcPct val="35000"/>
            </a:spcAft>
          </a:pPr>
          <a:r>
            <a:rPr lang="tr-TR" sz="1500" i="1" kern="1200" dirty="0"/>
            <a:t>Örnek</a:t>
          </a:r>
          <a:r>
            <a:rPr lang="tr-TR" sz="2000" i="1" kern="1200" dirty="0"/>
            <a:t>:  «Metin, biz sınıfımızda söz hakkı alarak konuşuyoruz.»</a:t>
          </a:r>
          <a:endParaRPr lang="en-US" sz="2000" kern="1200" dirty="0"/>
        </a:p>
      </dsp:txBody>
      <dsp:txXfrm>
        <a:off x="3241470" y="2614951"/>
        <a:ext cx="2357774" cy="147061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EE2206-5FE0-49D8-97B1-002A803193C5}">
      <dsp:nvSpPr>
        <dsp:cNvPr id="0" name=""/>
        <dsp:cNvSpPr/>
      </dsp:nvSpPr>
      <dsp:spPr>
        <a:xfrm>
          <a:off x="0" y="0"/>
          <a:ext cx="5641974" cy="4921250"/>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2712" tIns="362712" rIns="362712" bIns="362712" numCol="1" spcCol="1270" anchor="ctr" anchorCtr="0">
          <a:noAutofit/>
        </a:bodyPr>
        <a:lstStyle/>
        <a:p>
          <a:pPr lvl="0" algn="ctr" defTabSz="2266950">
            <a:lnSpc>
              <a:spcPct val="90000"/>
            </a:lnSpc>
            <a:spcBef>
              <a:spcPct val="0"/>
            </a:spcBef>
            <a:spcAft>
              <a:spcPct val="35000"/>
            </a:spcAft>
          </a:pPr>
          <a:r>
            <a:rPr lang="tr-TR" sz="5100" kern="1200"/>
            <a:t>3.Alternatif Seçenekler Hedefleyin</a:t>
          </a:r>
          <a:endParaRPr lang="en-US" sz="5100" kern="1200"/>
        </a:p>
      </dsp:txBody>
      <dsp:txXfrm>
        <a:off x="0" y="0"/>
        <a:ext cx="5641974" cy="2657475"/>
      </dsp:txXfrm>
    </dsp:sp>
    <dsp:sp modelId="{CEB64077-9E86-494E-B73F-A35F3A128B40}">
      <dsp:nvSpPr>
        <dsp:cNvPr id="0" name=""/>
        <dsp:cNvSpPr/>
      </dsp:nvSpPr>
      <dsp:spPr>
        <a:xfrm>
          <a:off x="0" y="2559049"/>
          <a:ext cx="5641974" cy="2263775"/>
        </a:xfrm>
        <a:prstGeom prst="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34696" tIns="41910" rIns="234696" bIns="41910" numCol="1" spcCol="1270" anchor="t" anchorCtr="0">
          <a:noAutofit/>
        </a:bodyPr>
        <a:lstStyle/>
        <a:p>
          <a:pPr lvl="0" algn="l" defTabSz="1466850">
            <a:lnSpc>
              <a:spcPct val="90000"/>
            </a:lnSpc>
            <a:spcBef>
              <a:spcPct val="0"/>
            </a:spcBef>
            <a:spcAft>
              <a:spcPct val="35000"/>
            </a:spcAft>
          </a:pPr>
          <a:r>
            <a:rPr lang="tr-TR" sz="3300" kern="1200"/>
            <a:t>Çocuğunuza </a:t>
          </a:r>
          <a:r>
            <a:rPr lang="tr-TR" sz="3300" b="1" kern="1200"/>
            <a:t>seçenekler sunarak </a:t>
          </a:r>
          <a:r>
            <a:rPr lang="tr-TR" sz="3300" kern="1200"/>
            <a:t>sınır çizmesini kolaylaştırın.</a:t>
          </a:r>
          <a:endParaRPr lang="en-US" sz="3300" kern="1200"/>
        </a:p>
        <a:p>
          <a:pPr marL="228600" lvl="1" indent="-228600" algn="l" defTabSz="1155700">
            <a:lnSpc>
              <a:spcPct val="90000"/>
            </a:lnSpc>
            <a:spcBef>
              <a:spcPct val="0"/>
            </a:spcBef>
            <a:spcAft>
              <a:spcPct val="15000"/>
            </a:spcAft>
            <a:buChar char="••"/>
          </a:pPr>
          <a:r>
            <a:rPr lang="tr-TR" sz="2600" i="1" kern="1200"/>
            <a:t>Örnek: «Söz almadan konuşmak yerine parmak kaldırmayı seçebilirsin.»</a:t>
          </a:r>
          <a:endParaRPr lang="en-US" sz="2600" kern="1200"/>
        </a:p>
      </dsp:txBody>
      <dsp:txXfrm>
        <a:off x="0" y="2559049"/>
        <a:ext cx="5641974" cy="2263775"/>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tr-TR"/>
              <a:t>Asıl başlık stilini düzenlemek için tıklayın</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lvl1pPr algn="l">
              <a:defRPr/>
            </a:lvl1pPr>
          </a:lstStyle>
          <a:p>
            <a:fld id="{E8C5D2E3-B905-487C-8A9D-81CB1C24A244}" type="datetimeFigureOut">
              <a:rPr lang="tr-TR" smtClean="0"/>
              <a:t>22.09.2023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860458E-30CA-410F-A9E1-02A2BD6CB91C}" type="slidenum">
              <a:rPr lang="tr-TR" smtClean="0"/>
              <a:t>‹#›</a:t>
            </a:fld>
            <a:endParaRPr lang="tr-TR"/>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7853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E8C5D2E3-B905-487C-8A9D-81CB1C24A244}" type="datetimeFigureOut">
              <a:rPr lang="tr-TR" smtClean="0"/>
              <a:t>22.09.2023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860458E-30CA-410F-A9E1-02A2BD6CB91C}" type="slidenum">
              <a:rPr lang="tr-TR" smtClean="0"/>
              <a:t>‹#›</a:t>
            </a:fld>
            <a:endParaRPr lang="tr-TR"/>
          </a:p>
        </p:txBody>
      </p:sp>
    </p:spTree>
    <p:extLst>
      <p:ext uri="{BB962C8B-B14F-4D97-AF65-F5344CB8AC3E}">
        <p14:creationId xmlns:p14="http://schemas.microsoft.com/office/powerpoint/2010/main" val="2521285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E8C5D2E3-B905-487C-8A9D-81CB1C24A244}" type="datetimeFigureOut">
              <a:rPr lang="tr-TR" smtClean="0"/>
              <a:t>22.09.2023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860458E-30CA-410F-A9E1-02A2BD6CB91C}" type="slidenum">
              <a:rPr lang="tr-TR" smtClean="0"/>
              <a:t>‹#›</a:t>
            </a:fld>
            <a:endParaRPr lang="tr-TR"/>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1409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E8C5D2E3-B905-487C-8A9D-81CB1C24A244}" type="datetimeFigureOut">
              <a:rPr lang="tr-TR" smtClean="0"/>
              <a:t>22.09.2023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860458E-30CA-410F-A9E1-02A2BD6CB91C}" type="slidenum">
              <a:rPr lang="tr-TR" smtClean="0"/>
              <a:t>‹#›</a:t>
            </a:fld>
            <a:endParaRPr lang="tr-TR"/>
          </a:p>
        </p:txBody>
      </p:sp>
    </p:spTree>
    <p:extLst>
      <p:ext uri="{BB962C8B-B14F-4D97-AF65-F5344CB8AC3E}">
        <p14:creationId xmlns:p14="http://schemas.microsoft.com/office/powerpoint/2010/main" val="176720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 Bilgisi">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tr-TR"/>
              <a:t>Asıl başlık stilini düzenlemek için tıklayın</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E8C5D2E3-B905-487C-8A9D-81CB1C24A244}" type="datetimeFigureOut">
              <a:rPr lang="tr-TR" smtClean="0"/>
              <a:t>22.09.2023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860458E-30CA-410F-A9E1-02A2BD6CB91C}" type="slidenum">
              <a:rPr lang="tr-TR" smtClean="0"/>
              <a:t>‹#›</a:t>
            </a:fld>
            <a:endParaRPr lang="tr-TR"/>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2437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E8C5D2E3-B905-487C-8A9D-81CB1C24A244}" type="datetimeFigureOut">
              <a:rPr lang="tr-TR" smtClean="0"/>
              <a:t>22.09.2023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860458E-30CA-410F-A9E1-02A2BD6CB91C}" type="slidenum">
              <a:rPr lang="tr-TR" smtClean="0"/>
              <a:t>‹#›</a:t>
            </a:fld>
            <a:endParaRPr lang="tr-TR"/>
          </a:p>
        </p:txBody>
      </p:sp>
    </p:spTree>
    <p:extLst>
      <p:ext uri="{BB962C8B-B14F-4D97-AF65-F5344CB8AC3E}">
        <p14:creationId xmlns:p14="http://schemas.microsoft.com/office/powerpoint/2010/main" val="1415395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1024128" y="2967788"/>
            <a:ext cx="4754880" cy="3341572"/>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tr-TR"/>
              <a:t>Asıl metin stillerini düzenlemek için tıklayın</a:t>
            </a:r>
          </a:p>
        </p:txBody>
      </p:sp>
      <p:sp>
        <p:nvSpPr>
          <p:cNvPr id="6" name="Content Placeholder 5"/>
          <p:cNvSpPr>
            <a:spLocks noGrp="1"/>
          </p:cNvSpPr>
          <p:nvPr>
            <p:ph sz="quarter" idx="4"/>
          </p:nvPr>
        </p:nvSpPr>
        <p:spPr>
          <a:xfrm>
            <a:off x="5990888" y="2967788"/>
            <a:ext cx="4754880" cy="3341572"/>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E8C5D2E3-B905-487C-8A9D-81CB1C24A244}" type="datetimeFigureOut">
              <a:rPr lang="tr-TR" smtClean="0"/>
              <a:t>22.09.2023</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B860458E-30CA-410F-A9E1-02A2BD6CB91C}" type="slidenum">
              <a:rPr lang="tr-TR" smtClean="0"/>
              <a:t>‹#›</a:t>
            </a:fld>
            <a:endParaRPr lang="tr-TR"/>
          </a:p>
        </p:txBody>
      </p:sp>
    </p:spTree>
    <p:extLst>
      <p:ext uri="{BB962C8B-B14F-4D97-AF65-F5344CB8AC3E}">
        <p14:creationId xmlns:p14="http://schemas.microsoft.com/office/powerpoint/2010/main" val="1968306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E8C5D2E3-B905-487C-8A9D-81CB1C24A244}" type="datetimeFigureOut">
              <a:rPr lang="tr-TR" smtClean="0"/>
              <a:t>22.09.2023</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B860458E-30CA-410F-A9E1-02A2BD6CB91C}" type="slidenum">
              <a:rPr lang="tr-TR" smtClean="0"/>
              <a:t>‹#›</a:t>
            </a:fld>
            <a:endParaRPr lang="tr-TR"/>
          </a:p>
        </p:txBody>
      </p:sp>
    </p:spTree>
    <p:extLst>
      <p:ext uri="{BB962C8B-B14F-4D97-AF65-F5344CB8AC3E}">
        <p14:creationId xmlns:p14="http://schemas.microsoft.com/office/powerpoint/2010/main" val="3570347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5D2E3-B905-487C-8A9D-81CB1C24A244}" type="datetimeFigureOut">
              <a:rPr lang="tr-TR" smtClean="0"/>
              <a:t>22.09.2023</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B860458E-30CA-410F-A9E1-02A2BD6CB91C}" type="slidenum">
              <a:rPr lang="tr-TR" smtClean="0"/>
              <a:t>‹#›</a:t>
            </a:fld>
            <a:endParaRPr lang="tr-TR"/>
          </a:p>
        </p:txBody>
      </p:sp>
    </p:spTree>
    <p:extLst>
      <p:ext uri="{BB962C8B-B14F-4D97-AF65-F5344CB8AC3E}">
        <p14:creationId xmlns:p14="http://schemas.microsoft.com/office/powerpoint/2010/main" val="3763648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tr-TR"/>
              <a:t>Asıl başlık stilini düzenlemek için tıklayın</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E8C5D2E3-B905-487C-8A9D-81CB1C24A244}" type="datetimeFigureOut">
              <a:rPr lang="tr-TR" smtClean="0"/>
              <a:t>22.09.2023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860458E-30CA-410F-A9E1-02A2BD6CB91C}" type="slidenum">
              <a:rPr lang="tr-TR" smtClean="0"/>
              <a:t>‹#›</a:t>
            </a:fld>
            <a:endParaRPr lang="tr-TR"/>
          </a:p>
        </p:txBody>
      </p:sp>
    </p:spTree>
    <p:extLst>
      <p:ext uri="{BB962C8B-B14F-4D97-AF65-F5344CB8AC3E}">
        <p14:creationId xmlns:p14="http://schemas.microsoft.com/office/powerpoint/2010/main" val="3188345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E8C5D2E3-B905-487C-8A9D-81CB1C24A244}" type="datetimeFigureOut">
              <a:rPr lang="tr-TR" smtClean="0"/>
              <a:t>22.09.2023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860458E-30CA-410F-A9E1-02A2BD6CB91C}" type="slidenum">
              <a:rPr lang="tr-TR" smtClean="0"/>
              <a:t>‹#›</a:t>
            </a:fld>
            <a:endParaRPr lang="tr-TR"/>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14158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E8C5D2E3-B905-487C-8A9D-81CB1C24A244}" type="datetimeFigureOut">
              <a:rPr lang="tr-TR" smtClean="0"/>
              <a:t>22.09.2023</a:t>
            </a:fld>
            <a:endParaRPr lang="tr-TR"/>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tr-T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B860458E-30CA-410F-A9E1-02A2BD6CB91C}" type="slidenum">
              <a:rPr lang="tr-TR" smtClean="0"/>
              <a:t>‹#›</a:t>
            </a:fld>
            <a:endParaRPr lang="tr-TR"/>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3255288"/>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B8D726A5-7900-41B4-8D49-49B4A2010E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yeşil, renklilik, hafif, lazer içeren bir resim&#10;&#10;Açıklama otomatik olarak oluşturuldu">
            <a:extLst>
              <a:ext uri="{FF2B5EF4-FFF2-40B4-BE49-F238E27FC236}">
                <a16:creationId xmlns:a16="http://schemas.microsoft.com/office/drawing/2014/main" xmlns="" id="{C30C4748-01AC-B723-7C9C-82A397FB957B}"/>
              </a:ext>
            </a:extLst>
          </p:cNvPr>
          <p:cNvPicPr>
            <a:picLocks noChangeAspect="1"/>
          </p:cNvPicPr>
          <p:nvPr/>
        </p:nvPicPr>
        <p:blipFill rotWithShape="1">
          <a:blip r:embed="rId2">
            <a:duotone>
              <a:prstClr val="black"/>
              <a:schemeClr val="tx2">
                <a:tint val="45000"/>
                <a:satMod val="400000"/>
              </a:schemeClr>
            </a:duotone>
            <a:alphaModFix amt="35000"/>
          </a:blip>
          <a:srcRect t="7743" r="-1" b="7649"/>
          <a:stretch/>
        </p:blipFill>
        <p:spPr>
          <a:xfrm>
            <a:off x="20" y="-1"/>
            <a:ext cx="12188932" cy="6858000"/>
          </a:xfrm>
          <a:prstGeom prst="rect">
            <a:avLst/>
          </a:prstGeom>
        </p:spPr>
      </p:pic>
      <p:sp>
        <p:nvSpPr>
          <p:cNvPr id="2" name="Unvan 1"/>
          <p:cNvSpPr>
            <a:spLocks noGrp="1"/>
          </p:cNvSpPr>
          <p:nvPr>
            <p:ph type="ctrTitle"/>
          </p:nvPr>
        </p:nvSpPr>
        <p:spPr>
          <a:xfrm>
            <a:off x="265471" y="643467"/>
            <a:ext cx="7542670" cy="5571066"/>
          </a:xfrm>
        </p:spPr>
        <p:txBody>
          <a:bodyPr>
            <a:normAutofit/>
          </a:bodyPr>
          <a:lstStyle/>
          <a:p>
            <a:r>
              <a:rPr lang="tr-TR" sz="6600" dirty="0" smtClean="0">
                <a:solidFill>
                  <a:schemeClr val="tx1"/>
                </a:solidFill>
              </a:rPr>
              <a:t>OKUL ÖNCESİ</a:t>
            </a:r>
            <a:r>
              <a:rPr lang="tr-TR" sz="6600" dirty="0">
                <a:solidFill>
                  <a:schemeClr val="tx1"/>
                </a:solidFill>
              </a:rPr>
              <a:t/>
            </a:r>
            <a:br>
              <a:rPr lang="tr-TR" sz="6600" dirty="0">
                <a:solidFill>
                  <a:schemeClr val="tx1"/>
                </a:solidFill>
              </a:rPr>
            </a:br>
            <a:r>
              <a:rPr lang="pt-BR" sz="6600" dirty="0">
                <a:solidFill>
                  <a:schemeClr val="tx1"/>
                </a:solidFill>
              </a:rPr>
              <a:t> Ö Ğ R E T M E N </a:t>
            </a:r>
            <a:r>
              <a:rPr lang="tr-TR" sz="6600" dirty="0">
                <a:solidFill>
                  <a:schemeClr val="tx1"/>
                </a:solidFill>
              </a:rPr>
              <a:t/>
            </a:r>
            <a:br>
              <a:rPr lang="tr-TR" sz="6600" dirty="0">
                <a:solidFill>
                  <a:schemeClr val="tx1"/>
                </a:solidFill>
              </a:rPr>
            </a:br>
            <a:r>
              <a:rPr lang="pt-BR" sz="6600" dirty="0">
                <a:solidFill>
                  <a:schemeClr val="tx1"/>
                </a:solidFill>
              </a:rPr>
              <a:t>S U N U M U</a:t>
            </a:r>
            <a:endParaRPr lang="tr-TR" sz="6600" dirty="0">
              <a:solidFill>
                <a:schemeClr val="tx1"/>
              </a:solidFill>
            </a:endParaRPr>
          </a:p>
        </p:txBody>
      </p:sp>
      <p:sp>
        <p:nvSpPr>
          <p:cNvPr id="3" name="Alt Başlık 2"/>
          <p:cNvSpPr>
            <a:spLocks noGrp="1"/>
          </p:cNvSpPr>
          <p:nvPr>
            <p:ph type="subTitle" idx="1"/>
          </p:nvPr>
        </p:nvSpPr>
        <p:spPr>
          <a:xfrm>
            <a:off x="8451608" y="643467"/>
            <a:ext cx="3096926" cy="5571066"/>
          </a:xfrm>
        </p:spPr>
        <p:txBody>
          <a:bodyPr>
            <a:normAutofit/>
          </a:bodyPr>
          <a:lstStyle/>
          <a:p>
            <a:r>
              <a:rPr lang="tr-TR" sz="2000">
                <a:solidFill>
                  <a:schemeClr val="tx1"/>
                </a:solidFill>
              </a:rPr>
              <a:t>SINIR KOYMA</a:t>
            </a:r>
          </a:p>
        </p:txBody>
      </p:sp>
      <p:cxnSp>
        <p:nvCxnSpPr>
          <p:cNvPr id="11" name="Straight Connector 10">
            <a:extLst>
              <a:ext uri="{FF2B5EF4-FFF2-40B4-BE49-F238E27FC236}">
                <a16:creationId xmlns:a16="http://schemas.microsoft.com/office/drawing/2014/main" xmlns="" id="{46E49661-E258-450C-8150-A91A6B30D1C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8139605" y="1828800"/>
            <a:ext cx="0" cy="3200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479246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xmlns="" id="{6109556B-EAE9-4435-B409-0519F2CBDB1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7552267" cy="6858000"/>
          </a:xfrm>
          <a:prstGeom prst="rect">
            <a:avLst/>
          </a:prstGeom>
          <a:solidFill>
            <a:srgbClr val="607E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Başlık"/>
          <p:cNvSpPr>
            <a:spLocks noGrp="1"/>
          </p:cNvSpPr>
          <p:nvPr>
            <p:ph type="title"/>
          </p:nvPr>
        </p:nvSpPr>
        <p:spPr>
          <a:xfrm>
            <a:off x="1024128" y="585216"/>
            <a:ext cx="6007027" cy="1499616"/>
          </a:xfrm>
        </p:spPr>
        <p:txBody>
          <a:bodyPr>
            <a:normAutofit/>
          </a:bodyPr>
          <a:lstStyle/>
          <a:p>
            <a:r>
              <a:rPr lang="tr-TR" dirty="0">
                <a:solidFill>
                  <a:srgbClr val="FFFFFF"/>
                </a:solidFill>
              </a:rPr>
              <a:t>Sınır Koyma Türleri</a:t>
            </a:r>
          </a:p>
        </p:txBody>
      </p:sp>
      <p:cxnSp>
        <p:nvCxnSpPr>
          <p:cNvPr id="19" name="Straight Connector 18">
            <a:extLst>
              <a:ext uri="{FF2B5EF4-FFF2-40B4-BE49-F238E27FC236}">
                <a16:creationId xmlns:a16="http://schemas.microsoft.com/office/drawing/2014/main" xmlns="" id="{5814CCBE-423E-41B2-A9F3-82679F490EF4}"/>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V="1">
            <a:off x="762000" y="826324"/>
            <a:ext cx="0" cy="9144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2 İçerik Yer Tutucusu"/>
          <p:cNvSpPr>
            <a:spLocks noGrp="1"/>
          </p:cNvSpPr>
          <p:nvPr>
            <p:ph idx="1"/>
          </p:nvPr>
        </p:nvSpPr>
        <p:spPr>
          <a:xfrm>
            <a:off x="294973" y="2084832"/>
            <a:ext cx="6843237" cy="4330716"/>
          </a:xfrm>
        </p:spPr>
        <p:txBody>
          <a:bodyPr>
            <a:normAutofit fontScale="92500" lnSpcReduction="20000"/>
          </a:bodyPr>
          <a:lstStyle/>
          <a:p>
            <a:pPr>
              <a:buNone/>
            </a:pPr>
            <a:r>
              <a:rPr lang="tr-TR" sz="1000" b="1" dirty="0">
                <a:solidFill>
                  <a:srgbClr val="FFFFFF"/>
                </a:solidFill>
              </a:rPr>
              <a:t>2. Duygusal Sınırlar:</a:t>
            </a:r>
          </a:p>
          <a:p>
            <a:pPr>
              <a:buNone/>
            </a:pPr>
            <a:endParaRPr lang="tr-TR" sz="1000" b="1" dirty="0">
              <a:solidFill>
                <a:srgbClr val="FFFFFF"/>
              </a:solidFill>
            </a:endParaRPr>
          </a:p>
          <a:p>
            <a:r>
              <a:rPr lang="tr-TR" sz="1600" dirty="0">
                <a:solidFill>
                  <a:srgbClr val="FFFFFF"/>
                </a:solidFill>
              </a:rPr>
              <a:t>Deneyimlenen duyguların kişiye ve başkalarına zarar vermemesi gerektiği konusunda hatırlatmalar ve öğretici konuşmalar da duygusal sınırların bir parçasını oluşturur. Bu şekilde, kişisel ve duygusal sınırların farkına varmak, sağlıklı iletişim ve ilişkilerin temelini oluşturur (Carlson, R.).</a:t>
            </a:r>
          </a:p>
          <a:p>
            <a:endParaRPr lang="tr-TR" sz="1600" dirty="0">
              <a:solidFill>
                <a:srgbClr val="FFFFFF"/>
              </a:solidFill>
            </a:endParaRPr>
          </a:p>
          <a:p>
            <a:r>
              <a:rPr lang="tr-TR" sz="1600" dirty="0">
                <a:solidFill>
                  <a:srgbClr val="FFFFFF"/>
                </a:solidFill>
              </a:rPr>
              <a:t>Öğrenci-öğretmen ve öğrenci-öğrenci arasında duygusal bağ kurarken nelere dikkat edilmesi gerektiğini kapsamaktadır. </a:t>
            </a:r>
          </a:p>
          <a:p>
            <a:endParaRPr lang="tr-TR" sz="1600" dirty="0">
              <a:solidFill>
                <a:srgbClr val="FFFFFF"/>
              </a:solidFill>
            </a:endParaRPr>
          </a:p>
          <a:p>
            <a:r>
              <a:rPr lang="tr-TR" sz="1600" dirty="0">
                <a:solidFill>
                  <a:srgbClr val="FFFFFF"/>
                </a:solidFill>
              </a:rPr>
              <a:t>Empati ve anlayış temel  alınarak çocukların duygusal ihtiyaçlarının belirlenmesi ve onlara destek verilmesi duygusal sınırların netleşmesini sağlayarak çocukların kendilerini güvende hissetmelerini destekler. </a:t>
            </a:r>
          </a:p>
          <a:p>
            <a:endParaRPr lang="tr-TR" sz="1600" dirty="0">
              <a:solidFill>
                <a:srgbClr val="FFFFFF"/>
              </a:solidFill>
            </a:endParaRPr>
          </a:p>
          <a:p>
            <a:r>
              <a:rPr lang="tr-TR" sz="1600" dirty="0">
                <a:solidFill>
                  <a:srgbClr val="FFFFFF"/>
                </a:solidFill>
              </a:rPr>
              <a:t>Aynı zamanda duygusal bağın güçlenmesi için duygu ve düşüncelerin ifade edilmesine fırsat verilmesi sınıf içi duygusal sınırların sağlamlaştırılmasında etkili bir nokta olarak ifade edilebilir.</a:t>
            </a:r>
          </a:p>
          <a:p>
            <a:endParaRPr lang="tr-TR" sz="1600" dirty="0">
              <a:solidFill>
                <a:srgbClr val="FFFFFF"/>
              </a:solidFill>
            </a:endParaRPr>
          </a:p>
          <a:p>
            <a:endParaRPr lang="tr-TR" sz="1000" dirty="0">
              <a:solidFill>
                <a:srgbClr val="FFFFFF"/>
              </a:solidFill>
            </a:endParaRPr>
          </a:p>
        </p:txBody>
      </p:sp>
      <p:pic>
        <p:nvPicPr>
          <p:cNvPr id="5" name="Picture 4" descr="Serbest paraşüt atlayışı yapmış, havada süzülen büyük grup">
            <a:extLst>
              <a:ext uri="{FF2B5EF4-FFF2-40B4-BE49-F238E27FC236}">
                <a16:creationId xmlns:a16="http://schemas.microsoft.com/office/drawing/2014/main" xmlns="" id="{D8538F30-0D36-4108-0A73-8A3B498A8915}"/>
              </a:ext>
            </a:extLst>
          </p:cNvPr>
          <p:cNvPicPr>
            <a:picLocks noChangeAspect="1"/>
          </p:cNvPicPr>
          <p:nvPr/>
        </p:nvPicPr>
        <p:blipFill rotWithShape="1">
          <a:blip r:embed="rId2"/>
          <a:srcRect l="28005" r="27005"/>
          <a:stretch/>
        </p:blipFill>
        <p:spPr>
          <a:xfrm>
            <a:off x="7552266" y="10"/>
            <a:ext cx="4639733" cy="6857990"/>
          </a:xfrm>
          <a:prstGeom prst="rect">
            <a:avLst/>
          </a:prstGeom>
        </p:spPr>
      </p:pic>
    </p:spTree>
    <p:extLst>
      <p:ext uri="{BB962C8B-B14F-4D97-AF65-F5344CB8AC3E}">
        <p14:creationId xmlns:p14="http://schemas.microsoft.com/office/powerpoint/2010/main" val="34950313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xmlns="" id="{6109556B-EAE9-4435-B409-0519F2CBDB1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7552267" cy="6858000"/>
          </a:xfrm>
          <a:prstGeom prst="rect">
            <a:avLst/>
          </a:prstGeom>
          <a:solidFill>
            <a:srgbClr val="50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Başlık"/>
          <p:cNvSpPr>
            <a:spLocks noGrp="1"/>
          </p:cNvSpPr>
          <p:nvPr>
            <p:ph type="title"/>
          </p:nvPr>
        </p:nvSpPr>
        <p:spPr>
          <a:xfrm>
            <a:off x="1024128" y="585216"/>
            <a:ext cx="6007027" cy="1499616"/>
          </a:xfrm>
        </p:spPr>
        <p:txBody>
          <a:bodyPr>
            <a:normAutofit/>
          </a:bodyPr>
          <a:lstStyle/>
          <a:p>
            <a:r>
              <a:rPr lang="tr-TR">
                <a:solidFill>
                  <a:srgbClr val="FFFFFF"/>
                </a:solidFill>
              </a:rPr>
              <a:t>Sınır Koyma Türleri</a:t>
            </a:r>
          </a:p>
        </p:txBody>
      </p:sp>
      <p:cxnSp>
        <p:nvCxnSpPr>
          <p:cNvPr id="18" name="Straight Connector 17">
            <a:extLst>
              <a:ext uri="{FF2B5EF4-FFF2-40B4-BE49-F238E27FC236}">
                <a16:creationId xmlns:a16="http://schemas.microsoft.com/office/drawing/2014/main" xmlns="" id="{5814CCBE-423E-41B2-A9F3-82679F490EF4}"/>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V="1">
            <a:off x="762000" y="826324"/>
            <a:ext cx="0" cy="9144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2 İçerik Yer Tutucusu"/>
          <p:cNvSpPr>
            <a:spLocks noGrp="1"/>
          </p:cNvSpPr>
          <p:nvPr>
            <p:ph idx="1"/>
          </p:nvPr>
        </p:nvSpPr>
        <p:spPr>
          <a:xfrm>
            <a:off x="442455" y="2084832"/>
            <a:ext cx="6857993" cy="4463452"/>
          </a:xfrm>
        </p:spPr>
        <p:txBody>
          <a:bodyPr>
            <a:normAutofit/>
          </a:bodyPr>
          <a:lstStyle/>
          <a:p>
            <a:pPr>
              <a:buNone/>
            </a:pPr>
            <a:r>
              <a:rPr lang="tr-TR" sz="1400" b="1" dirty="0">
                <a:solidFill>
                  <a:srgbClr val="FFFFFF"/>
                </a:solidFill>
              </a:rPr>
              <a:t>3. Kişisel Sınırlar:</a:t>
            </a:r>
          </a:p>
          <a:p>
            <a:pPr>
              <a:buNone/>
            </a:pPr>
            <a:endParaRPr lang="tr-TR" sz="1400" b="1" dirty="0">
              <a:solidFill>
                <a:srgbClr val="FFFFFF"/>
              </a:solidFill>
            </a:endParaRPr>
          </a:p>
          <a:p>
            <a:r>
              <a:rPr lang="tr-TR" sz="1400" dirty="0">
                <a:solidFill>
                  <a:srgbClr val="FFFFFF"/>
                </a:solidFill>
              </a:rPr>
              <a:t>Kişisel sınırlar, diğer insanlarla etkileşimde ifade edilen tercihler, kararlar, değerler ve sorumlulukların yanı sıra, kişinin kendine ve başkalarına olan saygısını yansıtan ve tepkilerini içeren bir kavramdır. </a:t>
            </a:r>
          </a:p>
          <a:p>
            <a:endParaRPr lang="tr-TR" sz="1400" dirty="0">
              <a:solidFill>
                <a:srgbClr val="FFFFFF"/>
              </a:solidFill>
            </a:endParaRPr>
          </a:p>
          <a:p>
            <a:r>
              <a:rPr lang="tr-TR" sz="1400" dirty="0">
                <a:solidFill>
                  <a:srgbClr val="FFFFFF"/>
                </a:solidFill>
              </a:rPr>
              <a:t>Örnek:</a:t>
            </a:r>
          </a:p>
          <a:p>
            <a:r>
              <a:rPr lang="tr-TR" sz="1400" dirty="0">
                <a:solidFill>
                  <a:srgbClr val="FFFFFF"/>
                </a:solidFill>
              </a:rPr>
              <a:t>Öğrencilerin bireysel farklılıklarına saygı göstermesi</a:t>
            </a:r>
          </a:p>
          <a:p>
            <a:r>
              <a:rPr lang="tr-TR" sz="1400" dirty="0">
                <a:solidFill>
                  <a:srgbClr val="FFFFFF"/>
                </a:solidFill>
              </a:rPr>
              <a:t>Öğrencilerin birbirlerine  ile alay etmemesi vb.</a:t>
            </a:r>
          </a:p>
          <a:p>
            <a:pPr lvl="1"/>
            <a:r>
              <a:rPr lang="tr-TR" sz="1400" dirty="0">
                <a:solidFill>
                  <a:srgbClr val="FFFFFF"/>
                </a:solidFill>
              </a:rPr>
              <a:t>Yaşa uygun ve güvenli olan seçeneklere saygı duyarak onun tercih yapmasına fırsat vermek.</a:t>
            </a:r>
          </a:p>
          <a:p>
            <a:endParaRPr lang="tr-TR" sz="1400" dirty="0">
              <a:solidFill>
                <a:srgbClr val="FFFFFF"/>
              </a:solidFill>
            </a:endParaRPr>
          </a:p>
        </p:txBody>
      </p:sp>
      <p:pic>
        <p:nvPicPr>
          <p:cNvPr id="5" name="Picture 4" descr="Renkli kağıttaki çizimler">
            <a:extLst>
              <a:ext uri="{FF2B5EF4-FFF2-40B4-BE49-F238E27FC236}">
                <a16:creationId xmlns:a16="http://schemas.microsoft.com/office/drawing/2014/main" xmlns="" id="{609CB3EC-2F6F-76C0-B0CE-36BB89241520}"/>
              </a:ext>
            </a:extLst>
          </p:cNvPr>
          <p:cNvPicPr>
            <a:picLocks noChangeAspect="1"/>
          </p:cNvPicPr>
          <p:nvPr/>
        </p:nvPicPr>
        <p:blipFill rotWithShape="1">
          <a:blip r:embed="rId2"/>
          <a:srcRect l="15891" r="38949" b="-1"/>
          <a:stretch/>
        </p:blipFill>
        <p:spPr>
          <a:xfrm>
            <a:off x="7552266" y="10"/>
            <a:ext cx="4639734" cy="6857990"/>
          </a:xfrm>
          <a:prstGeom prst="rect">
            <a:avLst/>
          </a:prstGeom>
        </p:spPr>
      </p:pic>
    </p:spTree>
    <p:extLst>
      <p:ext uri="{BB962C8B-B14F-4D97-AF65-F5344CB8AC3E}">
        <p14:creationId xmlns:p14="http://schemas.microsoft.com/office/powerpoint/2010/main" val="42845400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F7422F06-6017-4361-8872-E0E2CEB20B4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6481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Başlık"/>
          <p:cNvSpPr>
            <a:spLocks noGrp="1"/>
          </p:cNvSpPr>
          <p:nvPr>
            <p:ph type="title"/>
          </p:nvPr>
        </p:nvSpPr>
        <p:spPr>
          <a:xfrm>
            <a:off x="643468" y="643467"/>
            <a:ext cx="3415612" cy="5571066"/>
          </a:xfrm>
        </p:spPr>
        <p:txBody>
          <a:bodyPr>
            <a:normAutofit/>
          </a:bodyPr>
          <a:lstStyle/>
          <a:p>
            <a:r>
              <a:rPr lang="tr-TR">
                <a:solidFill>
                  <a:srgbClr val="FFFFFF"/>
                </a:solidFill>
              </a:rPr>
              <a:t>Sınır Koyma Türleri</a:t>
            </a:r>
          </a:p>
        </p:txBody>
      </p:sp>
      <p:graphicFrame>
        <p:nvGraphicFramePr>
          <p:cNvPr id="5" name="2 İçerik Yer Tutucusu">
            <a:extLst>
              <a:ext uri="{FF2B5EF4-FFF2-40B4-BE49-F238E27FC236}">
                <a16:creationId xmlns:a16="http://schemas.microsoft.com/office/drawing/2014/main" xmlns="" id="{8A0E66E8-6D94-C071-5DA5-971DD19B30CD}"/>
              </a:ext>
            </a:extLst>
          </p:cNvPr>
          <p:cNvGraphicFramePr>
            <a:graphicFrameLocks noGrp="1"/>
          </p:cNvGraphicFramePr>
          <p:nvPr>
            <p:ph idx="1"/>
            <p:extLst>
              <p:ext uri="{D42A27DB-BD31-4B8C-83A1-F6EECF244321}">
                <p14:modId xmlns:p14="http://schemas.microsoft.com/office/powerpoint/2010/main" val="1092059439"/>
              </p:ext>
            </p:extLst>
          </p:nvPr>
        </p:nvGraphicFramePr>
        <p:xfrm>
          <a:off x="5603875" y="954088"/>
          <a:ext cx="5641975" cy="4921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344439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6109556B-EAE9-4435-B409-0519F2CBDB1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7552267"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Başlık"/>
          <p:cNvSpPr>
            <a:spLocks noGrp="1"/>
          </p:cNvSpPr>
          <p:nvPr>
            <p:ph type="title"/>
          </p:nvPr>
        </p:nvSpPr>
        <p:spPr>
          <a:xfrm>
            <a:off x="1024128" y="585216"/>
            <a:ext cx="6007027" cy="1499616"/>
          </a:xfrm>
        </p:spPr>
        <p:txBody>
          <a:bodyPr>
            <a:normAutofit/>
          </a:bodyPr>
          <a:lstStyle/>
          <a:p>
            <a:r>
              <a:rPr lang="tr-TR">
                <a:solidFill>
                  <a:srgbClr val="FFFFFF"/>
                </a:solidFill>
              </a:rPr>
              <a:t>Sınırlar Nasıl Uygulanır?</a:t>
            </a:r>
          </a:p>
        </p:txBody>
      </p:sp>
      <p:cxnSp>
        <p:nvCxnSpPr>
          <p:cNvPr id="11" name="Straight Connector 10">
            <a:extLst>
              <a:ext uri="{FF2B5EF4-FFF2-40B4-BE49-F238E27FC236}">
                <a16:creationId xmlns:a16="http://schemas.microsoft.com/office/drawing/2014/main" xmlns="" id="{5814CCBE-423E-41B2-A9F3-82679F490EF4}"/>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V="1">
            <a:off x="762000" y="826324"/>
            <a:ext cx="0" cy="9144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2 İçerik Yer Tutucusu"/>
          <p:cNvSpPr>
            <a:spLocks noGrp="1"/>
          </p:cNvSpPr>
          <p:nvPr>
            <p:ph idx="1"/>
          </p:nvPr>
        </p:nvSpPr>
        <p:spPr>
          <a:xfrm>
            <a:off x="1024128" y="2286000"/>
            <a:ext cx="6007027" cy="4023360"/>
          </a:xfrm>
        </p:spPr>
        <p:txBody>
          <a:bodyPr>
            <a:normAutofit/>
          </a:bodyPr>
          <a:lstStyle/>
          <a:p>
            <a:r>
              <a:rPr lang="tr-TR" b="1">
                <a:solidFill>
                  <a:srgbClr val="FFFFFF"/>
                </a:solidFill>
              </a:rPr>
              <a:t>Sınır Belirlemenin Dört Basamaklı “Harekete Geçme Metodu”</a:t>
            </a:r>
          </a:p>
          <a:p>
            <a:endParaRPr lang="tr-TR" b="1">
              <a:solidFill>
                <a:srgbClr val="FFFFFF"/>
              </a:solidFill>
            </a:endParaRPr>
          </a:p>
          <a:p>
            <a:pPr marL="514196" indent="-514196">
              <a:buFont typeface="+mj-lt"/>
              <a:buAutoNum type="arabicPeriod"/>
            </a:pPr>
            <a:r>
              <a:rPr lang="tr-TR">
                <a:solidFill>
                  <a:srgbClr val="FFFFFF"/>
                </a:solidFill>
              </a:rPr>
              <a:t>Duyguyu Kabul Edin</a:t>
            </a:r>
          </a:p>
          <a:p>
            <a:pPr marL="514196" indent="-514196">
              <a:buFont typeface="+mj-lt"/>
              <a:buAutoNum type="arabicPeriod"/>
            </a:pPr>
            <a:r>
              <a:rPr lang="tr-TR">
                <a:solidFill>
                  <a:srgbClr val="FFFFFF"/>
                </a:solidFill>
              </a:rPr>
              <a:t>Sınırı İfade Edin</a:t>
            </a:r>
          </a:p>
          <a:p>
            <a:pPr marL="514196" indent="-514196">
              <a:buFont typeface="+mj-lt"/>
              <a:buAutoNum type="arabicPeriod"/>
            </a:pPr>
            <a:r>
              <a:rPr lang="tr-TR">
                <a:solidFill>
                  <a:srgbClr val="FFFFFF"/>
                </a:solidFill>
              </a:rPr>
              <a:t>Alternatif Seçenekler Hedefleyin</a:t>
            </a:r>
          </a:p>
          <a:p>
            <a:pPr marL="514196" indent="-514196">
              <a:buFont typeface="+mj-lt"/>
              <a:buAutoNum type="arabicPeriod"/>
            </a:pPr>
            <a:r>
              <a:rPr lang="tr-TR">
                <a:solidFill>
                  <a:srgbClr val="FFFFFF"/>
                </a:solidFill>
              </a:rPr>
              <a:t>Sınıra Yönelik son seçimleri ifade edin</a:t>
            </a:r>
            <a:br>
              <a:rPr lang="tr-TR">
                <a:solidFill>
                  <a:srgbClr val="FFFFFF"/>
                </a:solidFill>
              </a:rPr>
            </a:br>
            <a:endParaRPr lang="tr-TR">
              <a:solidFill>
                <a:srgbClr val="FFFFFF"/>
              </a:solidFill>
            </a:endParaRPr>
          </a:p>
          <a:p>
            <a:endParaRPr lang="tr-TR">
              <a:solidFill>
                <a:srgbClr val="FFFFFF"/>
              </a:solidFill>
            </a:endParaRPr>
          </a:p>
        </p:txBody>
      </p:sp>
      <p:pic>
        <p:nvPicPr>
          <p:cNvPr id="5" name="Picture 4" descr="Yazı tahtası üzerinde yazılan formüller">
            <a:extLst>
              <a:ext uri="{FF2B5EF4-FFF2-40B4-BE49-F238E27FC236}">
                <a16:creationId xmlns:a16="http://schemas.microsoft.com/office/drawing/2014/main" xmlns="" id="{F45138EE-2F69-79FB-1A5A-CD35CB321A8A}"/>
              </a:ext>
            </a:extLst>
          </p:cNvPr>
          <p:cNvPicPr>
            <a:picLocks noChangeAspect="1"/>
          </p:cNvPicPr>
          <p:nvPr/>
        </p:nvPicPr>
        <p:blipFill rotWithShape="1">
          <a:blip r:embed="rId2"/>
          <a:srcRect l="25521" r="29319" b="-1"/>
          <a:stretch/>
        </p:blipFill>
        <p:spPr>
          <a:xfrm>
            <a:off x="7552266" y="10"/>
            <a:ext cx="4639734" cy="6857990"/>
          </a:xfrm>
          <a:prstGeom prst="rect">
            <a:avLst/>
          </a:prstGeom>
        </p:spPr>
      </p:pic>
    </p:spTree>
    <p:extLst>
      <p:ext uri="{BB962C8B-B14F-4D97-AF65-F5344CB8AC3E}">
        <p14:creationId xmlns:p14="http://schemas.microsoft.com/office/powerpoint/2010/main" val="18459633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6109556B-EAE9-4435-B409-0519F2CBDB1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7552267" cy="6858000"/>
          </a:xfrm>
          <a:prstGeom prst="rect">
            <a:avLst/>
          </a:prstGeom>
          <a:solidFill>
            <a:srgbClr val="224C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Başlık"/>
          <p:cNvSpPr>
            <a:spLocks noGrp="1"/>
          </p:cNvSpPr>
          <p:nvPr>
            <p:ph type="title"/>
          </p:nvPr>
        </p:nvSpPr>
        <p:spPr>
          <a:xfrm>
            <a:off x="1024128" y="585216"/>
            <a:ext cx="6007027" cy="1499616"/>
          </a:xfrm>
        </p:spPr>
        <p:txBody>
          <a:bodyPr>
            <a:normAutofit/>
          </a:bodyPr>
          <a:lstStyle/>
          <a:p>
            <a:r>
              <a:rPr lang="tr-TR">
                <a:solidFill>
                  <a:srgbClr val="FFFFFF"/>
                </a:solidFill>
              </a:rPr>
              <a:t>Sınırlar Nasıl Uygulanır?</a:t>
            </a:r>
          </a:p>
        </p:txBody>
      </p:sp>
      <p:cxnSp>
        <p:nvCxnSpPr>
          <p:cNvPr id="11" name="Straight Connector 10">
            <a:extLst>
              <a:ext uri="{FF2B5EF4-FFF2-40B4-BE49-F238E27FC236}">
                <a16:creationId xmlns:a16="http://schemas.microsoft.com/office/drawing/2014/main" xmlns="" id="{5814CCBE-423E-41B2-A9F3-82679F490EF4}"/>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V="1">
            <a:off x="762000" y="826324"/>
            <a:ext cx="0" cy="9144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2 İçerik Yer Tutucusu"/>
          <p:cNvSpPr>
            <a:spLocks noGrp="1"/>
          </p:cNvSpPr>
          <p:nvPr>
            <p:ph idx="1"/>
          </p:nvPr>
        </p:nvSpPr>
        <p:spPr>
          <a:xfrm>
            <a:off x="1024128" y="2286000"/>
            <a:ext cx="6007027" cy="4023360"/>
          </a:xfrm>
        </p:spPr>
        <p:txBody>
          <a:bodyPr>
            <a:normAutofit/>
          </a:bodyPr>
          <a:lstStyle/>
          <a:p>
            <a:pPr marL="0" indent="0">
              <a:buNone/>
            </a:pPr>
            <a:r>
              <a:rPr lang="tr-TR" dirty="0">
                <a:solidFill>
                  <a:srgbClr val="FFFFFF"/>
                </a:solidFill>
              </a:rPr>
              <a:t>1.Duyguyu Kabul Edin</a:t>
            </a:r>
          </a:p>
          <a:p>
            <a:r>
              <a:rPr lang="tr-TR" dirty="0">
                <a:solidFill>
                  <a:srgbClr val="FFFFFF"/>
                </a:solidFill>
              </a:rPr>
              <a:t>Öğrencinizin duygusunu ve ne istediğini </a:t>
            </a:r>
            <a:r>
              <a:rPr lang="tr-TR" b="1" dirty="0">
                <a:solidFill>
                  <a:srgbClr val="FFFFFF"/>
                </a:solidFill>
              </a:rPr>
              <a:t>empati kurarak </a:t>
            </a:r>
            <a:r>
              <a:rPr lang="tr-TR" dirty="0">
                <a:solidFill>
                  <a:srgbClr val="FFFFFF"/>
                </a:solidFill>
              </a:rPr>
              <a:t>öğrenin.</a:t>
            </a:r>
          </a:p>
          <a:p>
            <a:pPr marL="0" indent="0">
              <a:buNone/>
            </a:pPr>
            <a:endParaRPr lang="tr-TR" dirty="0">
              <a:solidFill>
                <a:srgbClr val="FFFFFF"/>
              </a:solidFill>
            </a:endParaRPr>
          </a:p>
          <a:p>
            <a:pPr lvl="1"/>
            <a:r>
              <a:rPr lang="tr-TR" i="1" dirty="0">
                <a:solidFill>
                  <a:srgbClr val="FFFFFF"/>
                </a:solidFill>
              </a:rPr>
              <a:t>Örnek Ayşe: </a:t>
            </a:r>
            <a:r>
              <a:rPr lang="tr-TR" dirty="0">
                <a:solidFill>
                  <a:srgbClr val="FFFFFF"/>
                </a:solidFill>
              </a:rPr>
              <a:t>‘’Metin, konuşmayı sevdiğini biliyorum.’’</a:t>
            </a:r>
          </a:p>
          <a:p>
            <a:pPr marL="0" indent="0">
              <a:buNone/>
            </a:pPr>
            <a:endParaRPr lang="tr-TR" dirty="0">
              <a:solidFill>
                <a:srgbClr val="FFFFFF"/>
              </a:solidFill>
            </a:endParaRPr>
          </a:p>
        </p:txBody>
      </p:sp>
      <p:pic>
        <p:nvPicPr>
          <p:cNvPr id="5" name="Picture 4" descr="Birbirlerinin ellerini tutan iki kişi">
            <a:extLst>
              <a:ext uri="{FF2B5EF4-FFF2-40B4-BE49-F238E27FC236}">
                <a16:creationId xmlns:a16="http://schemas.microsoft.com/office/drawing/2014/main" xmlns="" id="{A6D32D5B-3247-9671-C08F-467E973D96EC}"/>
              </a:ext>
            </a:extLst>
          </p:cNvPr>
          <p:cNvPicPr>
            <a:picLocks noChangeAspect="1"/>
          </p:cNvPicPr>
          <p:nvPr/>
        </p:nvPicPr>
        <p:blipFill rotWithShape="1">
          <a:blip r:embed="rId2"/>
          <a:srcRect l="24367" r="30473" b="-1"/>
          <a:stretch/>
        </p:blipFill>
        <p:spPr>
          <a:xfrm>
            <a:off x="7552266" y="10"/>
            <a:ext cx="4639734" cy="6857990"/>
          </a:xfrm>
          <a:prstGeom prst="rect">
            <a:avLst/>
          </a:prstGeom>
        </p:spPr>
      </p:pic>
    </p:spTree>
    <p:extLst>
      <p:ext uri="{BB962C8B-B14F-4D97-AF65-F5344CB8AC3E}">
        <p14:creationId xmlns:p14="http://schemas.microsoft.com/office/powerpoint/2010/main" val="3073320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F7422F06-6017-4361-8872-E0E2CEB20B4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6481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Başlık"/>
          <p:cNvSpPr>
            <a:spLocks noGrp="1"/>
          </p:cNvSpPr>
          <p:nvPr>
            <p:ph type="title"/>
          </p:nvPr>
        </p:nvSpPr>
        <p:spPr>
          <a:xfrm>
            <a:off x="643468" y="643467"/>
            <a:ext cx="3415612" cy="5571066"/>
          </a:xfrm>
        </p:spPr>
        <p:txBody>
          <a:bodyPr>
            <a:normAutofit/>
          </a:bodyPr>
          <a:lstStyle/>
          <a:p>
            <a:r>
              <a:rPr lang="tr-TR">
                <a:solidFill>
                  <a:srgbClr val="FFFFFF"/>
                </a:solidFill>
              </a:rPr>
              <a:t>Sınırlar Nasıl Uygulanır?</a:t>
            </a:r>
          </a:p>
        </p:txBody>
      </p:sp>
      <p:graphicFrame>
        <p:nvGraphicFramePr>
          <p:cNvPr id="5" name="2 İçerik Yer Tutucusu">
            <a:extLst>
              <a:ext uri="{FF2B5EF4-FFF2-40B4-BE49-F238E27FC236}">
                <a16:creationId xmlns:a16="http://schemas.microsoft.com/office/drawing/2014/main" xmlns="" id="{0F50D172-BDF9-8A78-5362-AEEB86ACC662}"/>
              </a:ext>
            </a:extLst>
          </p:cNvPr>
          <p:cNvGraphicFramePr>
            <a:graphicFrameLocks noGrp="1"/>
          </p:cNvGraphicFramePr>
          <p:nvPr>
            <p:ph idx="1"/>
            <p:extLst>
              <p:ext uri="{D42A27DB-BD31-4B8C-83A1-F6EECF244321}">
                <p14:modId xmlns:p14="http://schemas.microsoft.com/office/powerpoint/2010/main" val="3501077383"/>
              </p:ext>
            </p:extLst>
          </p:nvPr>
        </p:nvGraphicFramePr>
        <p:xfrm>
          <a:off x="5291667" y="968375"/>
          <a:ext cx="5641975" cy="4921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816299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F7422F06-6017-4361-8872-E0E2CEB20B4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6481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Başlık"/>
          <p:cNvSpPr>
            <a:spLocks noGrp="1"/>
          </p:cNvSpPr>
          <p:nvPr>
            <p:ph type="title"/>
          </p:nvPr>
        </p:nvSpPr>
        <p:spPr>
          <a:xfrm>
            <a:off x="643468" y="643467"/>
            <a:ext cx="3415612" cy="5571066"/>
          </a:xfrm>
        </p:spPr>
        <p:txBody>
          <a:bodyPr>
            <a:normAutofit/>
          </a:bodyPr>
          <a:lstStyle/>
          <a:p>
            <a:r>
              <a:rPr lang="tr-TR">
                <a:solidFill>
                  <a:srgbClr val="FFFFFF"/>
                </a:solidFill>
              </a:rPr>
              <a:t>Sınırlar Nasıl Uygulanır?</a:t>
            </a:r>
          </a:p>
        </p:txBody>
      </p:sp>
      <p:graphicFrame>
        <p:nvGraphicFramePr>
          <p:cNvPr id="5" name="2 İçerik Yer Tutucusu">
            <a:extLst>
              <a:ext uri="{FF2B5EF4-FFF2-40B4-BE49-F238E27FC236}">
                <a16:creationId xmlns:a16="http://schemas.microsoft.com/office/drawing/2014/main" xmlns="" id="{92BDF5B2-0416-E4BC-C6E6-A4D163115DFF}"/>
              </a:ext>
            </a:extLst>
          </p:cNvPr>
          <p:cNvGraphicFramePr>
            <a:graphicFrameLocks noGrp="1"/>
          </p:cNvGraphicFramePr>
          <p:nvPr>
            <p:ph idx="1"/>
            <p:extLst>
              <p:ext uri="{D42A27DB-BD31-4B8C-83A1-F6EECF244321}">
                <p14:modId xmlns:p14="http://schemas.microsoft.com/office/powerpoint/2010/main" val="83394243"/>
              </p:ext>
            </p:extLst>
          </p:nvPr>
        </p:nvGraphicFramePr>
        <p:xfrm>
          <a:off x="5603875" y="954088"/>
          <a:ext cx="5641975" cy="4921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497478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tint val="95000"/>
            <a:shade val="85000"/>
            <a:satMod val="125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A43280A9-E265-46D1-8575-622906D204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6">
            <a:extLst>
              <a:ext uri="{FF2B5EF4-FFF2-40B4-BE49-F238E27FC236}">
                <a16:creationId xmlns:a16="http://schemas.microsoft.com/office/drawing/2014/main" xmlns="" id="{4DE20B70-4750-4280-B3AC-512C05EEF9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10396" y="1276539"/>
            <a:ext cx="5570417" cy="4304276"/>
          </a:xfrm>
          <a:custGeom>
            <a:avLst/>
            <a:gdLst>
              <a:gd name="connsiteX0" fmla="*/ 4985599 w 5593163"/>
              <a:gd name="connsiteY0" fmla="*/ 636203 h 4305008"/>
              <a:gd name="connsiteX1" fmla="*/ 5528908 w 5593163"/>
              <a:gd name="connsiteY1" fmla="*/ 1181049 h 4305008"/>
              <a:gd name="connsiteX2" fmla="*/ 4985599 w 5593163"/>
              <a:gd name="connsiteY2" fmla="*/ 636203 h 4305008"/>
              <a:gd name="connsiteX3" fmla="*/ 4985599 w 5593163"/>
              <a:gd name="connsiteY3" fmla="*/ 2333028 h 4305008"/>
              <a:gd name="connsiteX4" fmla="*/ 5528908 w 5593163"/>
              <a:gd name="connsiteY4" fmla="*/ 2877874 h 4305008"/>
              <a:gd name="connsiteX5" fmla="*/ 4985599 w 5593163"/>
              <a:gd name="connsiteY5" fmla="*/ 2333028 h 4305008"/>
              <a:gd name="connsiteX6" fmla="*/ 4985597 w 5593163"/>
              <a:gd name="connsiteY6" fmla="*/ 2034258 h 4305008"/>
              <a:gd name="connsiteX7" fmla="*/ 5528906 w 5593163"/>
              <a:gd name="connsiteY7" fmla="*/ 1493690 h 4305008"/>
              <a:gd name="connsiteX8" fmla="*/ 4985597 w 5593163"/>
              <a:gd name="connsiteY8" fmla="*/ 2034258 h 4305008"/>
              <a:gd name="connsiteX9" fmla="*/ 4985597 w 5593163"/>
              <a:gd name="connsiteY9" fmla="*/ 3731083 h 4305008"/>
              <a:gd name="connsiteX10" fmla="*/ 5528906 w 5593163"/>
              <a:gd name="connsiteY10" fmla="*/ 3190516 h 4305008"/>
              <a:gd name="connsiteX11" fmla="*/ 4985597 w 5593163"/>
              <a:gd name="connsiteY11" fmla="*/ 3731083 h 4305008"/>
              <a:gd name="connsiteX12" fmla="*/ 4842232 w 5593163"/>
              <a:gd name="connsiteY12" fmla="*/ 503273 h 4305008"/>
              <a:gd name="connsiteX13" fmla="*/ 4842826 w 5593163"/>
              <a:gd name="connsiteY13" fmla="*/ 491833 h 4305008"/>
              <a:gd name="connsiteX14" fmla="*/ 4843324 w 5593163"/>
              <a:gd name="connsiteY14" fmla="*/ 491866 h 4305008"/>
              <a:gd name="connsiteX15" fmla="*/ 4843350 w 5593163"/>
              <a:gd name="connsiteY15" fmla="*/ 491372 h 4305008"/>
              <a:gd name="connsiteX16" fmla="*/ 4860437 w 5593163"/>
              <a:gd name="connsiteY16" fmla="*/ 492995 h 4305008"/>
              <a:gd name="connsiteX17" fmla="*/ 4955899 w 5593163"/>
              <a:gd name="connsiteY17" fmla="*/ 502060 h 4305008"/>
              <a:gd name="connsiteX18" fmla="*/ 4972112 w 5593163"/>
              <a:gd name="connsiteY18" fmla="*/ 503599 h 4305008"/>
              <a:gd name="connsiteX19" fmla="*/ 4972229 w 5593163"/>
              <a:gd name="connsiteY19" fmla="*/ 504747 h 4305008"/>
              <a:gd name="connsiteX20" fmla="*/ 5583809 w 5593163"/>
              <a:gd name="connsiteY20" fmla="*/ 948988 h 4305008"/>
              <a:gd name="connsiteX21" fmla="*/ 5593163 w 5593163"/>
              <a:gd name="connsiteY21" fmla="*/ 971822 h 4305008"/>
              <a:gd name="connsiteX22" fmla="*/ 5593163 w 5593163"/>
              <a:gd name="connsiteY22" fmla="*/ 1318474 h 4305008"/>
              <a:gd name="connsiteX23" fmla="*/ 5558612 w 5593163"/>
              <a:gd name="connsiteY23" fmla="*/ 1315193 h 4305008"/>
              <a:gd name="connsiteX24" fmla="*/ 5542395 w 5593163"/>
              <a:gd name="connsiteY24" fmla="*/ 1313653 h 4305008"/>
              <a:gd name="connsiteX25" fmla="*/ 5542279 w 5593163"/>
              <a:gd name="connsiteY25" fmla="*/ 1312505 h 4305008"/>
              <a:gd name="connsiteX26" fmla="*/ 4852114 w 5593163"/>
              <a:gd name="connsiteY26" fmla="*/ 619464 h 4305008"/>
              <a:gd name="connsiteX27" fmla="*/ 4851608 w 5593163"/>
              <a:gd name="connsiteY27" fmla="*/ 619401 h 4305008"/>
              <a:gd name="connsiteX28" fmla="*/ 4851070 w 5593163"/>
              <a:gd name="connsiteY28" fmla="*/ 612725 h 4305008"/>
              <a:gd name="connsiteX29" fmla="*/ 4843603 w 5593163"/>
              <a:gd name="connsiteY29" fmla="*/ 520249 h 4305008"/>
              <a:gd name="connsiteX30" fmla="*/ 4842232 w 5593163"/>
              <a:gd name="connsiteY30" fmla="*/ 503273 h 4305008"/>
              <a:gd name="connsiteX31" fmla="*/ 4842232 w 5593163"/>
              <a:gd name="connsiteY31" fmla="*/ 2200098 h 4305008"/>
              <a:gd name="connsiteX32" fmla="*/ 4842826 w 5593163"/>
              <a:gd name="connsiteY32" fmla="*/ 2188658 h 4305008"/>
              <a:gd name="connsiteX33" fmla="*/ 4843324 w 5593163"/>
              <a:gd name="connsiteY33" fmla="*/ 2188691 h 4305008"/>
              <a:gd name="connsiteX34" fmla="*/ 4843350 w 5593163"/>
              <a:gd name="connsiteY34" fmla="*/ 2188197 h 4305008"/>
              <a:gd name="connsiteX35" fmla="*/ 4860437 w 5593163"/>
              <a:gd name="connsiteY35" fmla="*/ 2189820 h 4305008"/>
              <a:gd name="connsiteX36" fmla="*/ 4955899 w 5593163"/>
              <a:gd name="connsiteY36" fmla="*/ 2198885 h 4305008"/>
              <a:gd name="connsiteX37" fmla="*/ 4972112 w 5593163"/>
              <a:gd name="connsiteY37" fmla="*/ 2200424 h 4305008"/>
              <a:gd name="connsiteX38" fmla="*/ 4972229 w 5593163"/>
              <a:gd name="connsiteY38" fmla="*/ 2201572 h 4305008"/>
              <a:gd name="connsiteX39" fmla="*/ 5583809 w 5593163"/>
              <a:gd name="connsiteY39" fmla="*/ 2645813 h 4305008"/>
              <a:gd name="connsiteX40" fmla="*/ 5593163 w 5593163"/>
              <a:gd name="connsiteY40" fmla="*/ 2668647 h 4305008"/>
              <a:gd name="connsiteX41" fmla="*/ 5593163 w 5593163"/>
              <a:gd name="connsiteY41" fmla="*/ 3015299 h 4305008"/>
              <a:gd name="connsiteX42" fmla="*/ 5558612 w 5593163"/>
              <a:gd name="connsiteY42" fmla="*/ 3012018 h 4305008"/>
              <a:gd name="connsiteX43" fmla="*/ 5542395 w 5593163"/>
              <a:gd name="connsiteY43" fmla="*/ 3010478 h 4305008"/>
              <a:gd name="connsiteX44" fmla="*/ 5542279 w 5593163"/>
              <a:gd name="connsiteY44" fmla="*/ 3009330 h 4305008"/>
              <a:gd name="connsiteX45" fmla="*/ 4852114 w 5593163"/>
              <a:gd name="connsiteY45" fmla="*/ 2316289 h 4305008"/>
              <a:gd name="connsiteX46" fmla="*/ 4851608 w 5593163"/>
              <a:gd name="connsiteY46" fmla="*/ 2316226 h 4305008"/>
              <a:gd name="connsiteX47" fmla="*/ 4851070 w 5593163"/>
              <a:gd name="connsiteY47" fmla="*/ 2309550 h 4305008"/>
              <a:gd name="connsiteX48" fmla="*/ 4843603 w 5593163"/>
              <a:gd name="connsiteY48" fmla="*/ 2217074 h 4305008"/>
              <a:gd name="connsiteX49" fmla="*/ 4842232 w 5593163"/>
              <a:gd name="connsiteY49" fmla="*/ 2200098 h 4305008"/>
              <a:gd name="connsiteX50" fmla="*/ 4842232 w 5593163"/>
              <a:gd name="connsiteY50" fmla="*/ 3896923 h 4305008"/>
              <a:gd name="connsiteX51" fmla="*/ 4842826 w 5593163"/>
              <a:gd name="connsiteY51" fmla="*/ 3885483 h 4305008"/>
              <a:gd name="connsiteX52" fmla="*/ 4843324 w 5593163"/>
              <a:gd name="connsiteY52" fmla="*/ 3885516 h 4305008"/>
              <a:gd name="connsiteX53" fmla="*/ 4843350 w 5593163"/>
              <a:gd name="connsiteY53" fmla="*/ 3885022 h 4305008"/>
              <a:gd name="connsiteX54" fmla="*/ 4860437 w 5593163"/>
              <a:gd name="connsiteY54" fmla="*/ 3886645 h 4305008"/>
              <a:gd name="connsiteX55" fmla="*/ 4955899 w 5593163"/>
              <a:gd name="connsiteY55" fmla="*/ 3895710 h 4305008"/>
              <a:gd name="connsiteX56" fmla="*/ 4972112 w 5593163"/>
              <a:gd name="connsiteY56" fmla="*/ 3897249 h 4305008"/>
              <a:gd name="connsiteX57" fmla="*/ 4972229 w 5593163"/>
              <a:gd name="connsiteY57" fmla="*/ 3898397 h 4305008"/>
              <a:gd name="connsiteX58" fmla="*/ 5532481 w 5593163"/>
              <a:gd name="connsiteY58" fmla="*/ 4255797 h 4305008"/>
              <a:gd name="connsiteX59" fmla="*/ 5560926 w 5593163"/>
              <a:gd name="connsiteY59" fmla="*/ 4305008 h 4305008"/>
              <a:gd name="connsiteX60" fmla="*/ 5409877 w 5593163"/>
              <a:gd name="connsiteY60" fmla="*/ 4305008 h 4305008"/>
              <a:gd name="connsiteX61" fmla="*/ 5357754 w 5593163"/>
              <a:gd name="connsiteY61" fmla="*/ 4241205 h 4305008"/>
              <a:gd name="connsiteX62" fmla="*/ 4985599 w 5593163"/>
              <a:gd name="connsiteY62" fmla="*/ 4029853 h 4305008"/>
              <a:gd name="connsiteX63" fmla="*/ 5084780 w 5593163"/>
              <a:gd name="connsiteY63" fmla="*/ 4271827 h 4305008"/>
              <a:gd name="connsiteX64" fmla="*/ 5111462 w 5593163"/>
              <a:gd name="connsiteY64" fmla="*/ 4305008 h 4305008"/>
              <a:gd name="connsiteX65" fmla="*/ 4957353 w 5593163"/>
              <a:gd name="connsiteY65" fmla="*/ 4305008 h 4305008"/>
              <a:gd name="connsiteX66" fmla="*/ 4927231 w 5593163"/>
              <a:gd name="connsiteY66" fmla="*/ 4254710 h 4305008"/>
              <a:gd name="connsiteX67" fmla="*/ 4852114 w 5593163"/>
              <a:gd name="connsiteY67" fmla="*/ 4013114 h 4305008"/>
              <a:gd name="connsiteX68" fmla="*/ 4851608 w 5593163"/>
              <a:gd name="connsiteY68" fmla="*/ 4013051 h 4305008"/>
              <a:gd name="connsiteX69" fmla="*/ 4851070 w 5593163"/>
              <a:gd name="connsiteY69" fmla="*/ 4006375 h 4305008"/>
              <a:gd name="connsiteX70" fmla="*/ 4843603 w 5593163"/>
              <a:gd name="connsiteY70" fmla="*/ 3913899 h 4305008"/>
              <a:gd name="connsiteX71" fmla="*/ 4842232 w 5593163"/>
              <a:gd name="connsiteY71" fmla="*/ 3896923 h 4305008"/>
              <a:gd name="connsiteX72" fmla="*/ 4842230 w 5593163"/>
              <a:gd name="connsiteY72" fmla="*/ 469318 h 4305008"/>
              <a:gd name="connsiteX73" fmla="*/ 4843601 w 5593163"/>
              <a:gd name="connsiteY73" fmla="*/ 452471 h 4305008"/>
              <a:gd name="connsiteX74" fmla="*/ 4851065 w 5593163"/>
              <a:gd name="connsiteY74" fmla="*/ 360740 h 4305008"/>
              <a:gd name="connsiteX75" fmla="*/ 4851605 w 5593163"/>
              <a:gd name="connsiteY75" fmla="*/ 354103 h 4305008"/>
              <a:gd name="connsiteX76" fmla="*/ 4852110 w 5593163"/>
              <a:gd name="connsiteY76" fmla="*/ 354040 h 4305008"/>
              <a:gd name="connsiteX77" fmla="*/ 4936323 w 5593163"/>
              <a:gd name="connsiteY77" fmla="*/ 96778 h 4305008"/>
              <a:gd name="connsiteX78" fmla="*/ 4998957 w 5593163"/>
              <a:gd name="connsiteY78" fmla="*/ 0 h 4305008"/>
              <a:gd name="connsiteX79" fmla="*/ 5167333 w 5593163"/>
              <a:gd name="connsiteY79" fmla="*/ 0 h 4305008"/>
              <a:gd name="connsiteX80" fmla="*/ 5099105 w 5593163"/>
              <a:gd name="connsiteY80" fmla="*/ 76659 h 4305008"/>
              <a:gd name="connsiteX81" fmla="*/ 4985597 w 5593163"/>
              <a:gd name="connsiteY81" fmla="*/ 337433 h 4305008"/>
              <a:gd name="connsiteX82" fmla="*/ 5424571 w 5593163"/>
              <a:gd name="connsiteY82" fmla="*/ 44350 h 4305008"/>
              <a:gd name="connsiteX83" fmla="*/ 5446799 w 5593163"/>
              <a:gd name="connsiteY83" fmla="*/ 0 h 4305008"/>
              <a:gd name="connsiteX84" fmla="*/ 5593163 w 5593163"/>
              <a:gd name="connsiteY84" fmla="*/ 0 h 4305008"/>
              <a:gd name="connsiteX85" fmla="*/ 5593163 w 5593163"/>
              <a:gd name="connsiteY85" fmla="*/ 4197 h 4305008"/>
              <a:gd name="connsiteX86" fmla="*/ 5543598 w 5593163"/>
              <a:gd name="connsiteY86" fmla="*/ 95636 h 4305008"/>
              <a:gd name="connsiteX87" fmla="*/ 4972226 w 5593163"/>
              <a:gd name="connsiteY87" fmla="*/ 467856 h 4305008"/>
              <a:gd name="connsiteX88" fmla="*/ 4972110 w 5593163"/>
              <a:gd name="connsiteY88" fmla="*/ 468995 h 4305008"/>
              <a:gd name="connsiteX89" fmla="*/ 4955893 w 5593163"/>
              <a:gd name="connsiteY89" fmla="*/ 470523 h 4305008"/>
              <a:gd name="connsiteX90" fmla="*/ 4860466 w 5593163"/>
              <a:gd name="connsiteY90" fmla="*/ 479514 h 4305008"/>
              <a:gd name="connsiteX91" fmla="*/ 4843348 w 5593163"/>
              <a:gd name="connsiteY91" fmla="*/ 481127 h 4305008"/>
              <a:gd name="connsiteX92" fmla="*/ 4843322 w 5593163"/>
              <a:gd name="connsiteY92" fmla="*/ 480636 h 4305008"/>
              <a:gd name="connsiteX93" fmla="*/ 4842823 w 5593163"/>
              <a:gd name="connsiteY93" fmla="*/ 480669 h 4305008"/>
              <a:gd name="connsiteX94" fmla="*/ 4842230 w 5593163"/>
              <a:gd name="connsiteY94" fmla="*/ 469318 h 4305008"/>
              <a:gd name="connsiteX95" fmla="*/ 4842230 w 5593163"/>
              <a:gd name="connsiteY95" fmla="*/ 2166144 h 4305008"/>
              <a:gd name="connsiteX96" fmla="*/ 4843601 w 5593163"/>
              <a:gd name="connsiteY96" fmla="*/ 2149296 h 4305008"/>
              <a:gd name="connsiteX97" fmla="*/ 4851065 w 5593163"/>
              <a:gd name="connsiteY97" fmla="*/ 2057565 h 4305008"/>
              <a:gd name="connsiteX98" fmla="*/ 4851605 w 5593163"/>
              <a:gd name="connsiteY98" fmla="*/ 2050928 h 4305008"/>
              <a:gd name="connsiteX99" fmla="*/ 4852110 w 5593163"/>
              <a:gd name="connsiteY99" fmla="*/ 2050865 h 4305008"/>
              <a:gd name="connsiteX100" fmla="*/ 5542276 w 5593163"/>
              <a:gd name="connsiteY100" fmla="*/ 1363267 h 4305008"/>
              <a:gd name="connsiteX101" fmla="*/ 5542393 w 5593163"/>
              <a:gd name="connsiteY101" fmla="*/ 1362128 h 4305008"/>
              <a:gd name="connsiteX102" fmla="*/ 5558606 w 5593163"/>
              <a:gd name="connsiteY102" fmla="*/ 1360601 h 4305008"/>
              <a:gd name="connsiteX103" fmla="*/ 5593163 w 5593163"/>
              <a:gd name="connsiteY103" fmla="*/ 1357345 h 4305008"/>
              <a:gd name="connsiteX104" fmla="*/ 5593163 w 5593163"/>
              <a:gd name="connsiteY104" fmla="*/ 1701268 h 4305008"/>
              <a:gd name="connsiteX105" fmla="*/ 5583807 w 5593163"/>
              <a:gd name="connsiteY105" fmla="*/ 1723929 h 4305008"/>
              <a:gd name="connsiteX106" fmla="*/ 4972226 w 5593163"/>
              <a:gd name="connsiteY106" fmla="*/ 2164681 h 4305008"/>
              <a:gd name="connsiteX107" fmla="*/ 4972110 w 5593163"/>
              <a:gd name="connsiteY107" fmla="*/ 2165820 h 4305008"/>
              <a:gd name="connsiteX108" fmla="*/ 4955893 w 5593163"/>
              <a:gd name="connsiteY108" fmla="*/ 2167348 h 4305008"/>
              <a:gd name="connsiteX109" fmla="*/ 4860466 w 5593163"/>
              <a:gd name="connsiteY109" fmla="*/ 2176339 h 4305008"/>
              <a:gd name="connsiteX110" fmla="*/ 4843348 w 5593163"/>
              <a:gd name="connsiteY110" fmla="*/ 2177952 h 4305008"/>
              <a:gd name="connsiteX111" fmla="*/ 4843322 w 5593163"/>
              <a:gd name="connsiteY111" fmla="*/ 2177461 h 4305008"/>
              <a:gd name="connsiteX112" fmla="*/ 4842823 w 5593163"/>
              <a:gd name="connsiteY112" fmla="*/ 2177494 h 4305008"/>
              <a:gd name="connsiteX113" fmla="*/ 4842230 w 5593163"/>
              <a:gd name="connsiteY113" fmla="*/ 2166144 h 4305008"/>
              <a:gd name="connsiteX114" fmla="*/ 4842230 w 5593163"/>
              <a:gd name="connsiteY114" fmla="*/ 3862969 h 4305008"/>
              <a:gd name="connsiteX115" fmla="*/ 4843601 w 5593163"/>
              <a:gd name="connsiteY115" fmla="*/ 3846121 h 4305008"/>
              <a:gd name="connsiteX116" fmla="*/ 4851065 w 5593163"/>
              <a:gd name="connsiteY116" fmla="*/ 3754390 h 4305008"/>
              <a:gd name="connsiteX117" fmla="*/ 4851605 w 5593163"/>
              <a:gd name="connsiteY117" fmla="*/ 3747753 h 4305008"/>
              <a:gd name="connsiteX118" fmla="*/ 4852110 w 5593163"/>
              <a:gd name="connsiteY118" fmla="*/ 3747690 h 4305008"/>
              <a:gd name="connsiteX119" fmla="*/ 5542276 w 5593163"/>
              <a:gd name="connsiteY119" fmla="*/ 3060092 h 4305008"/>
              <a:gd name="connsiteX120" fmla="*/ 5542393 w 5593163"/>
              <a:gd name="connsiteY120" fmla="*/ 3058953 h 4305008"/>
              <a:gd name="connsiteX121" fmla="*/ 5558606 w 5593163"/>
              <a:gd name="connsiteY121" fmla="*/ 3057426 h 4305008"/>
              <a:gd name="connsiteX122" fmla="*/ 5593163 w 5593163"/>
              <a:gd name="connsiteY122" fmla="*/ 3054170 h 4305008"/>
              <a:gd name="connsiteX123" fmla="*/ 5593163 w 5593163"/>
              <a:gd name="connsiteY123" fmla="*/ 3398093 h 4305008"/>
              <a:gd name="connsiteX124" fmla="*/ 5583807 w 5593163"/>
              <a:gd name="connsiteY124" fmla="*/ 3420754 h 4305008"/>
              <a:gd name="connsiteX125" fmla="*/ 4972226 w 5593163"/>
              <a:gd name="connsiteY125" fmla="*/ 3861506 h 4305008"/>
              <a:gd name="connsiteX126" fmla="*/ 4972110 w 5593163"/>
              <a:gd name="connsiteY126" fmla="*/ 3862645 h 4305008"/>
              <a:gd name="connsiteX127" fmla="*/ 4955893 w 5593163"/>
              <a:gd name="connsiteY127" fmla="*/ 3864173 h 4305008"/>
              <a:gd name="connsiteX128" fmla="*/ 4860466 w 5593163"/>
              <a:gd name="connsiteY128" fmla="*/ 3873164 h 4305008"/>
              <a:gd name="connsiteX129" fmla="*/ 4843348 w 5593163"/>
              <a:gd name="connsiteY129" fmla="*/ 3874777 h 4305008"/>
              <a:gd name="connsiteX130" fmla="*/ 4843322 w 5593163"/>
              <a:gd name="connsiteY130" fmla="*/ 3874286 h 4305008"/>
              <a:gd name="connsiteX131" fmla="*/ 4842823 w 5593163"/>
              <a:gd name="connsiteY131" fmla="*/ 3874319 h 4305008"/>
              <a:gd name="connsiteX132" fmla="*/ 4842230 w 5593163"/>
              <a:gd name="connsiteY132" fmla="*/ 3862969 h 4305008"/>
              <a:gd name="connsiteX133" fmla="*/ 4135041 w 5593163"/>
              <a:gd name="connsiteY133" fmla="*/ 1181049 h 4305008"/>
              <a:gd name="connsiteX134" fmla="*/ 4678350 w 5593163"/>
              <a:gd name="connsiteY134" fmla="*/ 636203 h 4305008"/>
              <a:gd name="connsiteX135" fmla="*/ 4135041 w 5593163"/>
              <a:gd name="connsiteY135" fmla="*/ 1181049 h 4305008"/>
              <a:gd name="connsiteX136" fmla="*/ 4135041 w 5593163"/>
              <a:gd name="connsiteY136" fmla="*/ 1493690 h 4305008"/>
              <a:gd name="connsiteX137" fmla="*/ 4678350 w 5593163"/>
              <a:gd name="connsiteY137" fmla="*/ 2034258 h 4305008"/>
              <a:gd name="connsiteX138" fmla="*/ 4135041 w 5593163"/>
              <a:gd name="connsiteY138" fmla="*/ 1493690 h 4305008"/>
              <a:gd name="connsiteX139" fmla="*/ 4135041 w 5593163"/>
              <a:gd name="connsiteY139" fmla="*/ 2877874 h 4305008"/>
              <a:gd name="connsiteX140" fmla="*/ 4678350 w 5593163"/>
              <a:gd name="connsiteY140" fmla="*/ 2333028 h 4305008"/>
              <a:gd name="connsiteX141" fmla="*/ 4135041 w 5593163"/>
              <a:gd name="connsiteY141" fmla="*/ 2877874 h 4305008"/>
              <a:gd name="connsiteX142" fmla="*/ 4135041 w 5593163"/>
              <a:gd name="connsiteY142" fmla="*/ 3190516 h 4305008"/>
              <a:gd name="connsiteX143" fmla="*/ 4678350 w 5593163"/>
              <a:gd name="connsiteY143" fmla="*/ 3731083 h 4305008"/>
              <a:gd name="connsiteX144" fmla="*/ 4135041 w 5593163"/>
              <a:gd name="connsiteY144" fmla="*/ 3190516 h 4305008"/>
              <a:gd name="connsiteX145" fmla="*/ 4103022 w 5593163"/>
              <a:gd name="connsiteY145" fmla="*/ 4305008 h 4305008"/>
              <a:gd name="connsiteX146" fmla="*/ 4131467 w 5593163"/>
              <a:gd name="connsiteY146" fmla="*/ 4255797 h 4305008"/>
              <a:gd name="connsiteX147" fmla="*/ 4691720 w 5593163"/>
              <a:gd name="connsiteY147" fmla="*/ 3898397 h 4305008"/>
              <a:gd name="connsiteX148" fmla="*/ 4691837 w 5593163"/>
              <a:gd name="connsiteY148" fmla="*/ 3897249 h 4305008"/>
              <a:gd name="connsiteX149" fmla="*/ 4708050 w 5593163"/>
              <a:gd name="connsiteY149" fmla="*/ 3895710 h 4305008"/>
              <a:gd name="connsiteX150" fmla="*/ 4803512 w 5593163"/>
              <a:gd name="connsiteY150" fmla="*/ 3886645 h 4305008"/>
              <a:gd name="connsiteX151" fmla="*/ 4820599 w 5593163"/>
              <a:gd name="connsiteY151" fmla="*/ 3885022 h 4305008"/>
              <a:gd name="connsiteX152" fmla="*/ 4820625 w 5593163"/>
              <a:gd name="connsiteY152" fmla="*/ 3885516 h 4305008"/>
              <a:gd name="connsiteX153" fmla="*/ 4821123 w 5593163"/>
              <a:gd name="connsiteY153" fmla="*/ 3885483 h 4305008"/>
              <a:gd name="connsiteX154" fmla="*/ 4821717 w 5593163"/>
              <a:gd name="connsiteY154" fmla="*/ 3896923 h 4305008"/>
              <a:gd name="connsiteX155" fmla="*/ 4820346 w 5593163"/>
              <a:gd name="connsiteY155" fmla="*/ 3913899 h 4305008"/>
              <a:gd name="connsiteX156" fmla="*/ 4812879 w 5593163"/>
              <a:gd name="connsiteY156" fmla="*/ 4006375 h 4305008"/>
              <a:gd name="connsiteX157" fmla="*/ 4812341 w 5593163"/>
              <a:gd name="connsiteY157" fmla="*/ 4013051 h 4305008"/>
              <a:gd name="connsiteX158" fmla="*/ 4811835 w 5593163"/>
              <a:gd name="connsiteY158" fmla="*/ 4013114 h 4305008"/>
              <a:gd name="connsiteX159" fmla="*/ 4736718 w 5593163"/>
              <a:gd name="connsiteY159" fmla="*/ 4254710 h 4305008"/>
              <a:gd name="connsiteX160" fmla="*/ 4706597 w 5593163"/>
              <a:gd name="connsiteY160" fmla="*/ 4305008 h 4305008"/>
              <a:gd name="connsiteX161" fmla="*/ 4552487 w 5593163"/>
              <a:gd name="connsiteY161" fmla="*/ 4305008 h 4305008"/>
              <a:gd name="connsiteX162" fmla="*/ 4579169 w 5593163"/>
              <a:gd name="connsiteY162" fmla="*/ 4271827 h 4305008"/>
              <a:gd name="connsiteX163" fmla="*/ 4678350 w 5593163"/>
              <a:gd name="connsiteY163" fmla="*/ 4029853 h 4305008"/>
              <a:gd name="connsiteX164" fmla="*/ 4306196 w 5593163"/>
              <a:gd name="connsiteY164" fmla="*/ 4241205 h 4305008"/>
              <a:gd name="connsiteX165" fmla="*/ 4254073 w 5593163"/>
              <a:gd name="connsiteY165" fmla="*/ 4305008 h 4305008"/>
              <a:gd name="connsiteX166" fmla="*/ 4068511 w 5593163"/>
              <a:gd name="connsiteY166" fmla="*/ 0 h 4305008"/>
              <a:gd name="connsiteX167" fmla="*/ 4217148 w 5593163"/>
              <a:gd name="connsiteY167" fmla="*/ 0 h 4305008"/>
              <a:gd name="connsiteX168" fmla="*/ 4239376 w 5593163"/>
              <a:gd name="connsiteY168" fmla="*/ 44350 h 4305008"/>
              <a:gd name="connsiteX169" fmla="*/ 4678350 w 5593163"/>
              <a:gd name="connsiteY169" fmla="*/ 337433 h 4305008"/>
              <a:gd name="connsiteX170" fmla="*/ 4564842 w 5593163"/>
              <a:gd name="connsiteY170" fmla="*/ 76659 h 4305008"/>
              <a:gd name="connsiteX171" fmla="*/ 4496615 w 5593163"/>
              <a:gd name="connsiteY171" fmla="*/ 0 h 4305008"/>
              <a:gd name="connsiteX172" fmla="*/ 4664989 w 5593163"/>
              <a:gd name="connsiteY172" fmla="*/ 0 h 4305008"/>
              <a:gd name="connsiteX173" fmla="*/ 4727623 w 5593163"/>
              <a:gd name="connsiteY173" fmla="*/ 96778 h 4305008"/>
              <a:gd name="connsiteX174" fmla="*/ 4811836 w 5593163"/>
              <a:gd name="connsiteY174" fmla="*/ 354040 h 4305008"/>
              <a:gd name="connsiteX175" fmla="*/ 4812342 w 5593163"/>
              <a:gd name="connsiteY175" fmla="*/ 354103 h 4305008"/>
              <a:gd name="connsiteX176" fmla="*/ 4812882 w 5593163"/>
              <a:gd name="connsiteY176" fmla="*/ 360740 h 4305008"/>
              <a:gd name="connsiteX177" fmla="*/ 4820346 w 5593163"/>
              <a:gd name="connsiteY177" fmla="*/ 452471 h 4305008"/>
              <a:gd name="connsiteX178" fmla="*/ 4821717 w 5593163"/>
              <a:gd name="connsiteY178" fmla="*/ 469318 h 4305008"/>
              <a:gd name="connsiteX179" fmla="*/ 4821124 w 5593163"/>
              <a:gd name="connsiteY179" fmla="*/ 480669 h 4305008"/>
              <a:gd name="connsiteX180" fmla="*/ 4820625 w 5593163"/>
              <a:gd name="connsiteY180" fmla="*/ 480636 h 4305008"/>
              <a:gd name="connsiteX181" fmla="*/ 4820599 w 5593163"/>
              <a:gd name="connsiteY181" fmla="*/ 481127 h 4305008"/>
              <a:gd name="connsiteX182" fmla="*/ 4803481 w 5593163"/>
              <a:gd name="connsiteY182" fmla="*/ 479514 h 4305008"/>
              <a:gd name="connsiteX183" fmla="*/ 4708054 w 5593163"/>
              <a:gd name="connsiteY183" fmla="*/ 470523 h 4305008"/>
              <a:gd name="connsiteX184" fmla="*/ 4691837 w 5593163"/>
              <a:gd name="connsiteY184" fmla="*/ 468995 h 4305008"/>
              <a:gd name="connsiteX185" fmla="*/ 4691721 w 5593163"/>
              <a:gd name="connsiteY185" fmla="*/ 467856 h 4305008"/>
              <a:gd name="connsiteX186" fmla="*/ 4120350 w 5593163"/>
              <a:gd name="connsiteY186" fmla="*/ 95636 h 4305008"/>
              <a:gd name="connsiteX187" fmla="*/ 3991674 w 5593163"/>
              <a:gd name="connsiteY187" fmla="*/ 1313979 h 4305008"/>
              <a:gd name="connsiteX188" fmla="*/ 3993045 w 5593163"/>
              <a:gd name="connsiteY188" fmla="*/ 1296998 h 4305008"/>
              <a:gd name="connsiteX189" fmla="*/ 4000509 w 5593163"/>
              <a:gd name="connsiteY189" fmla="*/ 1204541 h 4305008"/>
              <a:gd name="connsiteX190" fmla="*/ 4001049 w 5593163"/>
              <a:gd name="connsiteY190" fmla="*/ 1197851 h 4305008"/>
              <a:gd name="connsiteX191" fmla="*/ 4001555 w 5593163"/>
              <a:gd name="connsiteY191" fmla="*/ 1197788 h 4305008"/>
              <a:gd name="connsiteX192" fmla="*/ 4691720 w 5593163"/>
              <a:gd name="connsiteY192" fmla="*/ 504747 h 4305008"/>
              <a:gd name="connsiteX193" fmla="*/ 4691837 w 5593163"/>
              <a:gd name="connsiteY193" fmla="*/ 503599 h 4305008"/>
              <a:gd name="connsiteX194" fmla="*/ 4708050 w 5593163"/>
              <a:gd name="connsiteY194" fmla="*/ 502060 h 4305008"/>
              <a:gd name="connsiteX195" fmla="*/ 4803512 w 5593163"/>
              <a:gd name="connsiteY195" fmla="*/ 492995 h 4305008"/>
              <a:gd name="connsiteX196" fmla="*/ 4820599 w 5593163"/>
              <a:gd name="connsiteY196" fmla="*/ 491372 h 4305008"/>
              <a:gd name="connsiteX197" fmla="*/ 4820625 w 5593163"/>
              <a:gd name="connsiteY197" fmla="*/ 491866 h 4305008"/>
              <a:gd name="connsiteX198" fmla="*/ 4821123 w 5593163"/>
              <a:gd name="connsiteY198" fmla="*/ 491833 h 4305008"/>
              <a:gd name="connsiteX199" fmla="*/ 4821717 w 5593163"/>
              <a:gd name="connsiteY199" fmla="*/ 503273 h 4305008"/>
              <a:gd name="connsiteX200" fmla="*/ 4820346 w 5593163"/>
              <a:gd name="connsiteY200" fmla="*/ 520249 h 4305008"/>
              <a:gd name="connsiteX201" fmla="*/ 4812879 w 5593163"/>
              <a:gd name="connsiteY201" fmla="*/ 612725 h 4305008"/>
              <a:gd name="connsiteX202" fmla="*/ 4812341 w 5593163"/>
              <a:gd name="connsiteY202" fmla="*/ 619401 h 4305008"/>
              <a:gd name="connsiteX203" fmla="*/ 4811835 w 5593163"/>
              <a:gd name="connsiteY203" fmla="*/ 619464 h 4305008"/>
              <a:gd name="connsiteX204" fmla="*/ 4121670 w 5593163"/>
              <a:gd name="connsiteY204" fmla="*/ 1312505 h 4305008"/>
              <a:gd name="connsiteX205" fmla="*/ 4121554 w 5593163"/>
              <a:gd name="connsiteY205" fmla="*/ 1313653 h 4305008"/>
              <a:gd name="connsiteX206" fmla="*/ 4105337 w 5593163"/>
              <a:gd name="connsiteY206" fmla="*/ 1315193 h 4305008"/>
              <a:gd name="connsiteX207" fmla="*/ 4009911 w 5593163"/>
              <a:gd name="connsiteY207" fmla="*/ 1324255 h 4305008"/>
              <a:gd name="connsiteX208" fmla="*/ 3992792 w 5593163"/>
              <a:gd name="connsiteY208" fmla="*/ 1325881 h 4305008"/>
              <a:gd name="connsiteX209" fmla="*/ 3992766 w 5593163"/>
              <a:gd name="connsiteY209" fmla="*/ 1325386 h 4305008"/>
              <a:gd name="connsiteX210" fmla="*/ 3992267 w 5593163"/>
              <a:gd name="connsiteY210" fmla="*/ 1325419 h 4305008"/>
              <a:gd name="connsiteX211" fmla="*/ 3991674 w 5593163"/>
              <a:gd name="connsiteY211" fmla="*/ 1313979 h 4305008"/>
              <a:gd name="connsiteX212" fmla="*/ 3991674 w 5593163"/>
              <a:gd name="connsiteY212" fmla="*/ 1361805 h 4305008"/>
              <a:gd name="connsiteX213" fmla="*/ 3992268 w 5593163"/>
              <a:gd name="connsiteY213" fmla="*/ 1350455 h 4305008"/>
              <a:gd name="connsiteX214" fmla="*/ 3992766 w 5593163"/>
              <a:gd name="connsiteY214" fmla="*/ 1350487 h 4305008"/>
              <a:gd name="connsiteX215" fmla="*/ 3992792 w 5593163"/>
              <a:gd name="connsiteY215" fmla="*/ 1349997 h 4305008"/>
              <a:gd name="connsiteX216" fmla="*/ 4009880 w 5593163"/>
              <a:gd name="connsiteY216" fmla="*/ 1351607 h 4305008"/>
              <a:gd name="connsiteX217" fmla="*/ 4105341 w 5593163"/>
              <a:gd name="connsiteY217" fmla="*/ 1360601 h 4305008"/>
              <a:gd name="connsiteX218" fmla="*/ 4121554 w 5593163"/>
              <a:gd name="connsiteY218" fmla="*/ 1362128 h 4305008"/>
              <a:gd name="connsiteX219" fmla="*/ 4121671 w 5593163"/>
              <a:gd name="connsiteY219" fmla="*/ 1363267 h 4305008"/>
              <a:gd name="connsiteX220" fmla="*/ 4811836 w 5593163"/>
              <a:gd name="connsiteY220" fmla="*/ 2050865 h 4305008"/>
              <a:gd name="connsiteX221" fmla="*/ 4812342 w 5593163"/>
              <a:gd name="connsiteY221" fmla="*/ 2050928 h 4305008"/>
              <a:gd name="connsiteX222" fmla="*/ 4812882 w 5593163"/>
              <a:gd name="connsiteY222" fmla="*/ 2057565 h 4305008"/>
              <a:gd name="connsiteX223" fmla="*/ 4820346 w 5593163"/>
              <a:gd name="connsiteY223" fmla="*/ 2149296 h 4305008"/>
              <a:gd name="connsiteX224" fmla="*/ 4821717 w 5593163"/>
              <a:gd name="connsiteY224" fmla="*/ 2166144 h 4305008"/>
              <a:gd name="connsiteX225" fmla="*/ 4821124 w 5593163"/>
              <a:gd name="connsiteY225" fmla="*/ 2177494 h 4305008"/>
              <a:gd name="connsiteX226" fmla="*/ 4820625 w 5593163"/>
              <a:gd name="connsiteY226" fmla="*/ 2177461 h 4305008"/>
              <a:gd name="connsiteX227" fmla="*/ 4820599 w 5593163"/>
              <a:gd name="connsiteY227" fmla="*/ 2177952 h 4305008"/>
              <a:gd name="connsiteX228" fmla="*/ 4803481 w 5593163"/>
              <a:gd name="connsiteY228" fmla="*/ 2176339 h 4305008"/>
              <a:gd name="connsiteX229" fmla="*/ 4708054 w 5593163"/>
              <a:gd name="connsiteY229" fmla="*/ 2167348 h 4305008"/>
              <a:gd name="connsiteX230" fmla="*/ 4691837 w 5593163"/>
              <a:gd name="connsiteY230" fmla="*/ 2165820 h 4305008"/>
              <a:gd name="connsiteX231" fmla="*/ 4691721 w 5593163"/>
              <a:gd name="connsiteY231" fmla="*/ 2164681 h 4305008"/>
              <a:gd name="connsiteX232" fmla="*/ 4001556 w 5593163"/>
              <a:gd name="connsiteY232" fmla="*/ 1477083 h 4305008"/>
              <a:gd name="connsiteX233" fmla="*/ 4001050 w 5593163"/>
              <a:gd name="connsiteY233" fmla="*/ 1477021 h 4305008"/>
              <a:gd name="connsiteX234" fmla="*/ 4000512 w 5593163"/>
              <a:gd name="connsiteY234" fmla="*/ 1470397 h 4305008"/>
              <a:gd name="connsiteX235" fmla="*/ 3993045 w 5593163"/>
              <a:gd name="connsiteY235" fmla="*/ 1378647 h 4305008"/>
              <a:gd name="connsiteX236" fmla="*/ 3991674 w 5593163"/>
              <a:gd name="connsiteY236" fmla="*/ 1361805 h 4305008"/>
              <a:gd name="connsiteX237" fmla="*/ 3991674 w 5593163"/>
              <a:gd name="connsiteY237" fmla="*/ 3010804 h 4305008"/>
              <a:gd name="connsiteX238" fmla="*/ 3993045 w 5593163"/>
              <a:gd name="connsiteY238" fmla="*/ 2993823 h 4305008"/>
              <a:gd name="connsiteX239" fmla="*/ 4000509 w 5593163"/>
              <a:gd name="connsiteY239" fmla="*/ 2901366 h 4305008"/>
              <a:gd name="connsiteX240" fmla="*/ 4001049 w 5593163"/>
              <a:gd name="connsiteY240" fmla="*/ 2894676 h 4305008"/>
              <a:gd name="connsiteX241" fmla="*/ 4001555 w 5593163"/>
              <a:gd name="connsiteY241" fmla="*/ 2894613 h 4305008"/>
              <a:gd name="connsiteX242" fmla="*/ 4691720 w 5593163"/>
              <a:gd name="connsiteY242" fmla="*/ 2201572 h 4305008"/>
              <a:gd name="connsiteX243" fmla="*/ 4691837 w 5593163"/>
              <a:gd name="connsiteY243" fmla="*/ 2200424 h 4305008"/>
              <a:gd name="connsiteX244" fmla="*/ 4708050 w 5593163"/>
              <a:gd name="connsiteY244" fmla="*/ 2198885 h 4305008"/>
              <a:gd name="connsiteX245" fmla="*/ 4803512 w 5593163"/>
              <a:gd name="connsiteY245" fmla="*/ 2189820 h 4305008"/>
              <a:gd name="connsiteX246" fmla="*/ 4820599 w 5593163"/>
              <a:gd name="connsiteY246" fmla="*/ 2188197 h 4305008"/>
              <a:gd name="connsiteX247" fmla="*/ 4820625 w 5593163"/>
              <a:gd name="connsiteY247" fmla="*/ 2188691 h 4305008"/>
              <a:gd name="connsiteX248" fmla="*/ 4821123 w 5593163"/>
              <a:gd name="connsiteY248" fmla="*/ 2188658 h 4305008"/>
              <a:gd name="connsiteX249" fmla="*/ 4821717 w 5593163"/>
              <a:gd name="connsiteY249" fmla="*/ 2200098 h 4305008"/>
              <a:gd name="connsiteX250" fmla="*/ 4820346 w 5593163"/>
              <a:gd name="connsiteY250" fmla="*/ 2217074 h 4305008"/>
              <a:gd name="connsiteX251" fmla="*/ 4812879 w 5593163"/>
              <a:gd name="connsiteY251" fmla="*/ 2309550 h 4305008"/>
              <a:gd name="connsiteX252" fmla="*/ 4812341 w 5593163"/>
              <a:gd name="connsiteY252" fmla="*/ 2316226 h 4305008"/>
              <a:gd name="connsiteX253" fmla="*/ 4811835 w 5593163"/>
              <a:gd name="connsiteY253" fmla="*/ 2316289 h 4305008"/>
              <a:gd name="connsiteX254" fmla="*/ 4121670 w 5593163"/>
              <a:gd name="connsiteY254" fmla="*/ 3009330 h 4305008"/>
              <a:gd name="connsiteX255" fmla="*/ 4121554 w 5593163"/>
              <a:gd name="connsiteY255" fmla="*/ 3010478 h 4305008"/>
              <a:gd name="connsiteX256" fmla="*/ 4105337 w 5593163"/>
              <a:gd name="connsiteY256" fmla="*/ 3012018 h 4305008"/>
              <a:gd name="connsiteX257" fmla="*/ 4009911 w 5593163"/>
              <a:gd name="connsiteY257" fmla="*/ 3021080 h 4305008"/>
              <a:gd name="connsiteX258" fmla="*/ 3992792 w 5593163"/>
              <a:gd name="connsiteY258" fmla="*/ 3022706 h 4305008"/>
              <a:gd name="connsiteX259" fmla="*/ 3992766 w 5593163"/>
              <a:gd name="connsiteY259" fmla="*/ 3022211 h 4305008"/>
              <a:gd name="connsiteX260" fmla="*/ 3992267 w 5593163"/>
              <a:gd name="connsiteY260" fmla="*/ 3022244 h 4305008"/>
              <a:gd name="connsiteX261" fmla="*/ 3991674 w 5593163"/>
              <a:gd name="connsiteY261" fmla="*/ 3010804 h 4305008"/>
              <a:gd name="connsiteX262" fmla="*/ 3991674 w 5593163"/>
              <a:gd name="connsiteY262" fmla="*/ 3058630 h 4305008"/>
              <a:gd name="connsiteX263" fmla="*/ 3992268 w 5593163"/>
              <a:gd name="connsiteY263" fmla="*/ 3047280 h 4305008"/>
              <a:gd name="connsiteX264" fmla="*/ 3992766 w 5593163"/>
              <a:gd name="connsiteY264" fmla="*/ 3047312 h 4305008"/>
              <a:gd name="connsiteX265" fmla="*/ 3992792 w 5593163"/>
              <a:gd name="connsiteY265" fmla="*/ 3046822 h 4305008"/>
              <a:gd name="connsiteX266" fmla="*/ 4009880 w 5593163"/>
              <a:gd name="connsiteY266" fmla="*/ 3048432 h 4305008"/>
              <a:gd name="connsiteX267" fmla="*/ 4105341 w 5593163"/>
              <a:gd name="connsiteY267" fmla="*/ 3057426 h 4305008"/>
              <a:gd name="connsiteX268" fmla="*/ 4121554 w 5593163"/>
              <a:gd name="connsiteY268" fmla="*/ 3058953 h 4305008"/>
              <a:gd name="connsiteX269" fmla="*/ 4121671 w 5593163"/>
              <a:gd name="connsiteY269" fmla="*/ 3060092 h 4305008"/>
              <a:gd name="connsiteX270" fmla="*/ 4811836 w 5593163"/>
              <a:gd name="connsiteY270" fmla="*/ 3747690 h 4305008"/>
              <a:gd name="connsiteX271" fmla="*/ 4812342 w 5593163"/>
              <a:gd name="connsiteY271" fmla="*/ 3747753 h 4305008"/>
              <a:gd name="connsiteX272" fmla="*/ 4812882 w 5593163"/>
              <a:gd name="connsiteY272" fmla="*/ 3754390 h 4305008"/>
              <a:gd name="connsiteX273" fmla="*/ 4820346 w 5593163"/>
              <a:gd name="connsiteY273" fmla="*/ 3846121 h 4305008"/>
              <a:gd name="connsiteX274" fmla="*/ 4821717 w 5593163"/>
              <a:gd name="connsiteY274" fmla="*/ 3862969 h 4305008"/>
              <a:gd name="connsiteX275" fmla="*/ 4821124 w 5593163"/>
              <a:gd name="connsiteY275" fmla="*/ 3874319 h 4305008"/>
              <a:gd name="connsiteX276" fmla="*/ 4820625 w 5593163"/>
              <a:gd name="connsiteY276" fmla="*/ 3874286 h 4305008"/>
              <a:gd name="connsiteX277" fmla="*/ 4820599 w 5593163"/>
              <a:gd name="connsiteY277" fmla="*/ 3874777 h 4305008"/>
              <a:gd name="connsiteX278" fmla="*/ 4803481 w 5593163"/>
              <a:gd name="connsiteY278" fmla="*/ 3873164 h 4305008"/>
              <a:gd name="connsiteX279" fmla="*/ 4708054 w 5593163"/>
              <a:gd name="connsiteY279" fmla="*/ 3864173 h 4305008"/>
              <a:gd name="connsiteX280" fmla="*/ 4691837 w 5593163"/>
              <a:gd name="connsiteY280" fmla="*/ 3862645 h 4305008"/>
              <a:gd name="connsiteX281" fmla="*/ 4691721 w 5593163"/>
              <a:gd name="connsiteY281" fmla="*/ 3861506 h 4305008"/>
              <a:gd name="connsiteX282" fmla="*/ 4001556 w 5593163"/>
              <a:gd name="connsiteY282" fmla="*/ 3173908 h 4305008"/>
              <a:gd name="connsiteX283" fmla="*/ 4001050 w 5593163"/>
              <a:gd name="connsiteY283" fmla="*/ 3173846 h 4305008"/>
              <a:gd name="connsiteX284" fmla="*/ 4000512 w 5593163"/>
              <a:gd name="connsiteY284" fmla="*/ 3167222 h 4305008"/>
              <a:gd name="connsiteX285" fmla="*/ 3993045 w 5593163"/>
              <a:gd name="connsiteY285" fmla="*/ 3075472 h 4305008"/>
              <a:gd name="connsiteX286" fmla="*/ 3991674 w 5593163"/>
              <a:gd name="connsiteY286" fmla="*/ 3058630 h 4305008"/>
              <a:gd name="connsiteX287" fmla="*/ 3293448 w 5593163"/>
              <a:gd name="connsiteY287" fmla="*/ 636203 h 4305008"/>
              <a:gd name="connsiteX288" fmla="*/ 3836757 w 5593163"/>
              <a:gd name="connsiteY288" fmla="*/ 1181049 h 4305008"/>
              <a:gd name="connsiteX289" fmla="*/ 3293448 w 5593163"/>
              <a:gd name="connsiteY289" fmla="*/ 636203 h 4305008"/>
              <a:gd name="connsiteX290" fmla="*/ 3293448 w 5593163"/>
              <a:gd name="connsiteY290" fmla="*/ 2333028 h 4305008"/>
              <a:gd name="connsiteX291" fmla="*/ 3836757 w 5593163"/>
              <a:gd name="connsiteY291" fmla="*/ 2877874 h 4305008"/>
              <a:gd name="connsiteX292" fmla="*/ 3293448 w 5593163"/>
              <a:gd name="connsiteY292" fmla="*/ 2333028 h 4305008"/>
              <a:gd name="connsiteX293" fmla="*/ 3293446 w 5593163"/>
              <a:gd name="connsiteY293" fmla="*/ 2034258 h 4305008"/>
              <a:gd name="connsiteX294" fmla="*/ 3836755 w 5593163"/>
              <a:gd name="connsiteY294" fmla="*/ 1493690 h 4305008"/>
              <a:gd name="connsiteX295" fmla="*/ 3293446 w 5593163"/>
              <a:gd name="connsiteY295" fmla="*/ 2034258 h 4305008"/>
              <a:gd name="connsiteX296" fmla="*/ 3293446 w 5593163"/>
              <a:gd name="connsiteY296" fmla="*/ 3731083 h 4305008"/>
              <a:gd name="connsiteX297" fmla="*/ 3836755 w 5593163"/>
              <a:gd name="connsiteY297" fmla="*/ 3190516 h 4305008"/>
              <a:gd name="connsiteX298" fmla="*/ 3293446 w 5593163"/>
              <a:gd name="connsiteY298" fmla="*/ 3731083 h 4305008"/>
              <a:gd name="connsiteX299" fmla="*/ 3150081 w 5593163"/>
              <a:gd name="connsiteY299" fmla="*/ 503273 h 4305008"/>
              <a:gd name="connsiteX300" fmla="*/ 3150675 w 5593163"/>
              <a:gd name="connsiteY300" fmla="*/ 491833 h 4305008"/>
              <a:gd name="connsiteX301" fmla="*/ 3151173 w 5593163"/>
              <a:gd name="connsiteY301" fmla="*/ 491866 h 4305008"/>
              <a:gd name="connsiteX302" fmla="*/ 3151199 w 5593163"/>
              <a:gd name="connsiteY302" fmla="*/ 491372 h 4305008"/>
              <a:gd name="connsiteX303" fmla="*/ 3168287 w 5593163"/>
              <a:gd name="connsiteY303" fmla="*/ 492995 h 4305008"/>
              <a:gd name="connsiteX304" fmla="*/ 3263748 w 5593163"/>
              <a:gd name="connsiteY304" fmla="*/ 502060 h 4305008"/>
              <a:gd name="connsiteX305" fmla="*/ 3279961 w 5593163"/>
              <a:gd name="connsiteY305" fmla="*/ 503599 h 4305008"/>
              <a:gd name="connsiteX306" fmla="*/ 3280078 w 5593163"/>
              <a:gd name="connsiteY306" fmla="*/ 504747 h 4305008"/>
              <a:gd name="connsiteX307" fmla="*/ 3970244 w 5593163"/>
              <a:gd name="connsiteY307" fmla="*/ 1197788 h 4305008"/>
              <a:gd name="connsiteX308" fmla="*/ 3970749 w 5593163"/>
              <a:gd name="connsiteY308" fmla="*/ 1197851 h 4305008"/>
              <a:gd name="connsiteX309" fmla="*/ 3971290 w 5593163"/>
              <a:gd name="connsiteY309" fmla="*/ 1204541 h 4305008"/>
              <a:gd name="connsiteX310" fmla="*/ 3978754 w 5593163"/>
              <a:gd name="connsiteY310" fmla="*/ 1296998 h 4305008"/>
              <a:gd name="connsiteX311" fmla="*/ 3980124 w 5593163"/>
              <a:gd name="connsiteY311" fmla="*/ 1313979 h 4305008"/>
              <a:gd name="connsiteX312" fmla="*/ 3979531 w 5593163"/>
              <a:gd name="connsiteY312" fmla="*/ 1325419 h 4305008"/>
              <a:gd name="connsiteX313" fmla="*/ 3979032 w 5593163"/>
              <a:gd name="connsiteY313" fmla="*/ 1325386 h 4305008"/>
              <a:gd name="connsiteX314" fmla="*/ 3979006 w 5593163"/>
              <a:gd name="connsiteY314" fmla="*/ 1325881 h 4305008"/>
              <a:gd name="connsiteX315" fmla="*/ 3961888 w 5593163"/>
              <a:gd name="connsiteY315" fmla="*/ 1324255 h 4305008"/>
              <a:gd name="connsiteX316" fmla="*/ 3866461 w 5593163"/>
              <a:gd name="connsiteY316" fmla="*/ 1315193 h 4305008"/>
              <a:gd name="connsiteX317" fmla="*/ 3850245 w 5593163"/>
              <a:gd name="connsiteY317" fmla="*/ 1313653 h 4305008"/>
              <a:gd name="connsiteX318" fmla="*/ 3850129 w 5593163"/>
              <a:gd name="connsiteY318" fmla="*/ 1312505 h 4305008"/>
              <a:gd name="connsiteX319" fmla="*/ 3159963 w 5593163"/>
              <a:gd name="connsiteY319" fmla="*/ 619464 h 4305008"/>
              <a:gd name="connsiteX320" fmla="*/ 3159457 w 5593163"/>
              <a:gd name="connsiteY320" fmla="*/ 619401 h 4305008"/>
              <a:gd name="connsiteX321" fmla="*/ 3158919 w 5593163"/>
              <a:gd name="connsiteY321" fmla="*/ 612725 h 4305008"/>
              <a:gd name="connsiteX322" fmla="*/ 3151452 w 5593163"/>
              <a:gd name="connsiteY322" fmla="*/ 520249 h 4305008"/>
              <a:gd name="connsiteX323" fmla="*/ 3150081 w 5593163"/>
              <a:gd name="connsiteY323" fmla="*/ 503273 h 4305008"/>
              <a:gd name="connsiteX324" fmla="*/ 3150081 w 5593163"/>
              <a:gd name="connsiteY324" fmla="*/ 2200098 h 4305008"/>
              <a:gd name="connsiteX325" fmla="*/ 3150675 w 5593163"/>
              <a:gd name="connsiteY325" fmla="*/ 2188658 h 4305008"/>
              <a:gd name="connsiteX326" fmla="*/ 3151173 w 5593163"/>
              <a:gd name="connsiteY326" fmla="*/ 2188691 h 4305008"/>
              <a:gd name="connsiteX327" fmla="*/ 3151199 w 5593163"/>
              <a:gd name="connsiteY327" fmla="*/ 2188197 h 4305008"/>
              <a:gd name="connsiteX328" fmla="*/ 3168287 w 5593163"/>
              <a:gd name="connsiteY328" fmla="*/ 2189820 h 4305008"/>
              <a:gd name="connsiteX329" fmla="*/ 3263748 w 5593163"/>
              <a:gd name="connsiteY329" fmla="*/ 2198885 h 4305008"/>
              <a:gd name="connsiteX330" fmla="*/ 3279961 w 5593163"/>
              <a:gd name="connsiteY330" fmla="*/ 2200424 h 4305008"/>
              <a:gd name="connsiteX331" fmla="*/ 3280078 w 5593163"/>
              <a:gd name="connsiteY331" fmla="*/ 2201572 h 4305008"/>
              <a:gd name="connsiteX332" fmla="*/ 3970244 w 5593163"/>
              <a:gd name="connsiteY332" fmla="*/ 2894613 h 4305008"/>
              <a:gd name="connsiteX333" fmla="*/ 3970749 w 5593163"/>
              <a:gd name="connsiteY333" fmla="*/ 2894676 h 4305008"/>
              <a:gd name="connsiteX334" fmla="*/ 3971290 w 5593163"/>
              <a:gd name="connsiteY334" fmla="*/ 2901366 h 4305008"/>
              <a:gd name="connsiteX335" fmla="*/ 3978754 w 5593163"/>
              <a:gd name="connsiteY335" fmla="*/ 2993823 h 4305008"/>
              <a:gd name="connsiteX336" fmla="*/ 3980124 w 5593163"/>
              <a:gd name="connsiteY336" fmla="*/ 3010804 h 4305008"/>
              <a:gd name="connsiteX337" fmla="*/ 3979531 w 5593163"/>
              <a:gd name="connsiteY337" fmla="*/ 3022244 h 4305008"/>
              <a:gd name="connsiteX338" fmla="*/ 3979032 w 5593163"/>
              <a:gd name="connsiteY338" fmla="*/ 3022211 h 4305008"/>
              <a:gd name="connsiteX339" fmla="*/ 3979006 w 5593163"/>
              <a:gd name="connsiteY339" fmla="*/ 3022706 h 4305008"/>
              <a:gd name="connsiteX340" fmla="*/ 3961888 w 5593163"/>
              <a:gd name="connsiteY340" fmla="*/ 3021080 h 4305008"/>
              <a:gd name="connsiteX341" fmla="*/ 3866461 w 5593163"/>
              <a:gd name="connsiteY341" fmla="*/ 3012018 h 4305008"/>
              <a:gd name="connsiteX342" fmla="*/ 3850245 w 5593163"/>
              <a:gd name="connsiteY342" fmla="*/ 3010478 h 4305008"/>
              <a:gd name="connsiteX343" fmla="*/ 3850129 w 5593163"/>
              <a:gd name="connsiteY343" fmla="*/ 3009330 h 4305008"/>
              <a:gd name="connsiteX344" fmla="*/ 3159963 w 5593163"/>
              <a:gd name="connsiteY344" fmla="*/ 2316289 h 4305008"/>
              <a:gd name="connsiteX345" fmla="*/ 3159457 w 5593163"/>
              <a:gd name="connsiteY345" fmla="*/ 2316226 h 4305008"/>
              <a:gd name="connsiteX346" fmla="*/ 3158919 w 5593163"/>
              <a:gd name="connsiteY346" fmla="*/ 2309550 h 4305008"/>
              <a:gd name="connsiteX347" fmla="*/ 3151452 w 5593163"/>
              <a:gd name="connsiteY347" fmla="*/ 2217074 h 4305008"/>
              <a:gd name="connsiteX348" fmla="*/ 3150081 w 5593163"/>
              <a:gd name="connsiteY348" fmla="*/ 2200098 h 4305008"/>
              <a:gd name="connsiteX349" fmla="*/ 3150081 w 5593163"/>
              <a:gd name="connsiteY349" fmla="*/ 3896923 h 4305008"/>
              <a:gd name="connsiteX350" fmla="*/ 3150675 w 5593163"/>
              <a:gd name="connsiteY350" fmla="*/ 3885483 h 4305008"/>
              <a:gd name="connsiteX351" fmla="*/ 3151173 w 5593163"/>
              <a:gd name="connsiteY351" fmla="*/ 3885516 h 4305008"/>
              <a:gd name="connsiteX352" fmla="*/ 3151199 w 5593163"/>
              <a:gd name="connsiteY352" fmla="*/ 3885022 h 4305008"/>
              <a:gd name="connsiteX353" fmla="*/ 3168287 w 5593163"/>
              <a:gd name="connsiteY353" fmla="*/ 3886645 h 4305008"/>
              <a:gd name="connsiteX354" fmla="*/ 3263748 w 5593163"/>
              <a:gd name="connsiteY354" fmla="*/ 3895710 h 4305008"/>
              <a:gd name="connsiteX355" fmla="*/ 3279961 w 5593163"/>
              <a:gd name="connsiteY355" fmla="*/ 3897249 h 4305008"/>
              <a:gd name="connsiteX356" fmla="*/ 3280078 w 5593163"/>
              <a:gd name="connsiteY356" fmla="*/ 3898397 h 4305008"/>
              <a:gd name="connsiteX357" fmla="*/ 3840331 w 5593163"/>
              <a:gd name="connsiteY357" fmla="*/ 4255797 h 4305008"/>
              <a:gd name="connsiteX358" fmla="*/ 3868775 w 5593163"/>
              <a:gd name="connsiteY358" fmla="*/ 4305008 h 4305008"/>
              <a:gd name="connsiteX359" fmla="*/ 3717725 w 5593163"/>
              <a:gd name="connsiteY359" fmla="*/ 4305008 h 4305008"/>
              <a:gd name="connsiteX360" fmla="*/ 3665602 w 5593163"/>
              <a:gd name="connsiteY360" fmla="*/ 4241205 h 4305008"/>
              <a:gd name="connsiteX361" fmla="*/ 3293448 w 5593163"/>
              <a:gd name="connsiteY361" fmla="*/ 4029853 h 4305008"/>
              <a:gd name="connsiteX362" fmla="*/ 3392629 w 5593163"/>
              <a:gd name="connsiteY362" fmla="*/ 4271827 h 4305008"/>
              <a:gd name="connsiteX363" fmla="*/ 3419311 w 5593163"/>
              <a:gd name="connsiteY363" fmla="*/ 4305008 h 4305008"/>
              <a:gd name="connsiteX364" fmla="*/ 3265201 w 5593163"/>
              <a:gd name="connsiteY364" fmla="*/ 4305008 h 4305008"/>
              <a:gd name="connsiteX365" fmla="*/ 3235080 w 5593163"/>
              <a:gd name="connsiteY365" fmla="*/ 4254710 h 4305008"/>
              <a:gd name="connsiteX366" fmla="*/ 3159963 w 5593163"/>
              <a:gd name="connsiteY366" fmla="*/ 4013114 h 4305008"/>
              <a:gd name="connsiteX367" fmla="*/ 3159457 w 5593163"/>
              <a:gd name="connsiteY367" fmla="*/ 4013051 h 4305008"/>
              <a:gd name="connsiteX368" fmla="*/ 3158919 w 5593163"/>
              <a:gd name="connsiteY368" fmla="*/ 4006375 h 4305008"/>
              <a:gd name="connsiteX369" fmla="*/ 3151452 w 5593163"/>
              <a:gd name="connsiteY369" fmla="*/ 3913899 h 4305008"/>
              <a:gd name="connsiteX370" fmla="*/ 3150081 w 5593163"/>
              <a:gd name="connsiteY370" fmla="*/ 3896923 h 4305008"/>
              <a:gd name="connsiteX371" fmla="*/ 3150079 w 5593163"/>
              <a:gd name="connsiteY371" fmla="*/ 469318 h 4305008"/>
              <a:gd name="connsiteX372" fmla="*/ 3151450 w 5593163"/>
              <a:gd name="connsiteY372" fmla="*/ 452471 h 4305008"/>
              <a:gd name="connsiteX373" fmla="*/ 3158914 w 5593163"/>
              <a:gd name="connsiteY373" fmla="*/ 360740 h 4305008"/>
              <a:gd name="connsiteX374" fmla="*/ 3159454 w 5593163"/>
              <a:gd name="connsiteY374" fmla="*/ 354103 h 4305008"/>
              <a:gd name="connsiteX375" fmla="*/ 3159960 w 5593163"/>
              <a:gd name="connsiteY375" fmla="*/ 354040 h 4305008"/>
              <a:gd name="connsiteX376" fmla="*/ 3244173 w 5593163"/>
              <a:gd name="connsiteY376" fmla="*/ 96778 h 4305008"/>
              <a:gd name="connsiteX377" fmla="*/ 3306807 w 5593163"/>
              <a:gd name="connsiteY377" fmla="*/ 0 h 4305008"/>
              <a:gd name="connsiteX378" fmla="*/ 3475182 w 5593163"/>
              <a:gd name="connsiteY378" fmla="*/ 0 h 4305008"/>
              <a:gd name="connsiteX379" fmla="*/ 3406954 w 5593163"/>
              <a:gd name="connsiteY379" fmla="*/ 76659 h 4305008"/>
              <a:gd name="connsiteX380" fmla="*/ 3293446 w 5593163"/>
              <a:gd name="connsiteY380" fmla="*/ 337433 h 4305008"/>
              <a:gd name="connsiteX381" fmla="*/ 3732420 w 5593163"/>
              <a:gd name="connsiteY381" fmla="*/ 44350 h 4305008"/>
              <a:gd name="connsiteX382" fmla="*/ 3754649 w 5593163"/>
              <a:gd name="connsiteY382" fmla="*/ 0 h 4305008"/>
              <a:gd name="connsiteX383" fmla="*/ 3903287 w 5593163"/>
              <a:gd name="connsiteY383" fmla="*/ 0 h 4305008"/>
              <a:gd name="connsiteX384" fmla="*/ 3851448 w 5593163"/>
              <a:gd name="connsiteY384" fmla="*/ 95636 h 4305008"/>
              <a:gd name="connsiteX385" fmla="*/ 3280075 w 5593163"/>
              <a:gd name="connsiteY385" fmla="*/ 467856 h 4305008"/>
              <a:gd name="connsiteX386" fmla="*/ 3279959 w 5593163"/>
              <a:gd name="connsiteY386" fmla="*/ 468995 h 4305008"/>
              <a:gd name="connsiteX387" fmla="*/ 3263742 w 5593163"/>
              <a:gd name="connsiteY387" fmla="*/ 470523 h 4305008"/>
              <a:gd name="connsiteX388" fmla="*/ 3168316 w 5593163"/>
              <a:gd name="connsiteY388" fmla="*/ 479514 h 4305008"/>
              <a:gd name="connsiteX389" fmla="*/ 3151197 w 5593163"/>
              <a:gd name="connsiteY389" fmla="*/ 481127 h 4305008"/>
              <a:gd name="connsiteX390" fmla="*/ 3151171 w 5593163"/>
              <a:gd name="connsiteY390" fmla="*/ 480636 h 4305008"/>
              <a:gd name="connsiteX391" fmla="*/ 3150672 w 5593163"/>
              <a:gd name="connsiteY391" fmla="*/ 480669 h 4305008"/>
              <a:gd name="connsiteX392" fmla="*/ 3150079 w 5593163"/>
              <a:gd name="connsiteY392" fmla="*/ 469318 h 4305008"/>
              <a:gd name="connsiteX393" fmla="*/ 3150079 w 5593163"/>
              <a:gd name="connsiteY393" fmla="*/ 2166144 h 4305008"/>
              <a:gd name="connsiteX394" fmla="*/ 3151450 w 5593163"/>
              <a:gd name="connsiteY394" fmla="*/ 2149296 h 4305008"/>
              <a:gd name="connsiteX395" fmla="*/ 3158914 w 5593163"/>
              <a:gd name="connsiteY395" fmla="*/ 2057565 h 4305008"/>
              <a:gd name="connsiteX396" fmla="*/ 3159454 w 5593163"/>
              <a:gd name="connsiteY396" fmla="*/ 2050928 h 4305008"/>
              <a:gd name="connsiteX397" fmla="*/ 3159960 w 5593163"/>
              <a:gd name="connsiteY397" fmla="*/ 2050865 h 4305008"/>
              <a:gd name="connsiteX398" fmla="*/ 3850126 w 5593163"/>
              <a:gd name="connsiteY398" fmla="*/ 1363267 h 4305008"/>
              <a:gd name="connsiteX399" fmla="*/ 3850243 w 5593163"/>
              <a:gd name="connsiteY399" fmla="*/ 1362128 h 4305008"/>
              <a:gd name="connsiteX400" fmla="*/ 3866455 w 5593163"/>
              <a:gd name="connsiteY400" fmla="*/ 1360601 h 4305008"/>
              <a:gd name="connsiteX401" fmla="*/ 3961917 w 5593163"/>
              <a:gd name="connsiteY401" fmla="*/ 1351607 h 4305008"/>
              <a:gd name="connsiteX402" fmla="*/ 3979004 w 5593163"/>
              <a:gd name="connsiteY402" fmla="*/ 1349997 h 4305008"/>
              <a:gd name="connsiteX403" fmla="*/ 3979030 w 5593163"/>
              <a:gd name="connsiteY403" fmla="*/ 1350487 h 4305008"/>
              <a:gd name="connsiteX404" fmla="*/ 3979528 w 5593163"/>
              <a:gd name="connsiteY404" fmla="*/ 1350455 h 4305008"/>
              <a:gd name="connsiteX405" fmla="*/ 3980122 w 5593163"/>
              <a:gd name="connsiteY405" fmla="*/ 1361805 h 4305008"/>
              <a:gd name="connsiteX406" fmla="*/ 3978752 w 5593163"/>
              <a:gd name="connsiteY406" fmla="*/ 1378647 h 4305008"/>
              <a:gd name="connsiteX407" fmla="*/ 3971285 w 5593163"/>
              <a:gd name="connsiteY407" fmla="*/ 1470397 h 4305008"/>
              <a:gd name="connsiteX408" fmla="*/ 3970746 w 5593163"/>
              <a:gd name="connsiteY408" fmla="*/ 1477021 h 4305008"/>
              <a:gd name="connsiteX409" fmla="*/ 3970241 w 5593163"/>
              <a:gd name="connsiteY409" fmla="*/ 1477083 h 4305008"/>
              <a:gd name="connsiteX410" fmla="*/ 3280075 w 5593163"/>
              <a:gd name="connsiteY410" fmla="*/ 2164681 h 4305008"/>
              <a:gd name="connsiteX411" fmla="*/ 3279959 w 5593163"/>
              <a:gd name="connsiteY411" fmla="*/ 2165820 h 4305008"/>
              <a:gd name="connsiteX412" fmla="*/ 3263742 w 5593163"/>
              <a:gd name="connsiteY412" fmla="*/ 2167348 h 4305008"/>
              <a:gd name="connsiteX413" fmla="*/ 3168316 w 5593163"/>
              <a:gd name="connsiteY413" fmla="*/ 2176339 h 4305008"/>
              <a:gd name="connsiteX414" fmla="*/ 3151197 w 5593163"/>
              <a:gd name="connsiteY414" fmla="*/ 2177952 h 4305008"/>
              <a:gd name="connsiteX415" fmla="*/ 3151171 w 5593163"/>
              <a:gd name="connsiteY415" fmla="*/ 2177461 h 4305008"/>
              <a:gd name="connsiteX416" fmla="*/ 3150672 w 5593163"/>
              <a:gd name="connsiteY416" fmla="*/ 2177494 h 4305008"/>
              <a:gd name="connsiteX417" fmla="*/ 3150079 w 5593163"/>
              <a:gd name="connsiteY417" fmla="*/ 2166144 h 4305008"/>
              <a:gd name="connsiteX418" fmla="*/ 3150079 w 5593163"/>
              <a:gd name="connsiteY418" fmla="*/ 3862969 h 4305008"/>
              <a:gd name="connsiteX419" fmla="*/ 3151450 w 5593163"/>
              <a:gd name="connsiteY419" fmla="*/ 3846121 h 4305008"/>
              <a:gd name="connsiteX420" fmla="*/ 3158914 w 5593163"/>
              <a:gd name="connsiteY420" fmla="*/ 3754390 h 4305008"/>
              <a:gd name="connsiteX421" fmla="*/ 3159454 w 5593163"/>
              <a:gd name="connsiteY421" fmla="*/ 3747753 h 4305008"/>
              <a:gd name="connsiteX422" fmla="*/ 3159960 w 5593163"/>
              <a:gd name="connsiteY422" fmla="*/ 3747690 h 4305008"/>
              <a:gd name="connsiteX423" fmla="*/ 3850126 w 5593163"/>
              <a:gd name="connsiteY423" fmla="*/ 3060092 h 4305008"/>
              <a:gd name="connsiteX424" fmla="*/ 3850243 w 5593163"/>
              <a:gd name="connsiteY424" fmla="*/ 3058953 h 4305008"/>
              <a:gd name="connsiteX425" fmla="*/ 3866455 w 5593163"/>
              <a:gd name="connsiteY425" fmla="*/ 3057426 h 4305008"/>
              <a:gd name="connsiteX426" fmla="*/ 3961917 w 5593163"/>
              <a:gd name="connsiteY426" fmla="*/ 3048432 h 4305008"/>
              <a:gd name="connsiteX427" fmla="*/ 3979004 w 5593163"/>
              <a:gd name="connsiteY427" fmla="*/ 3046822 h 4305008"/>
              <a:gd name="connsiteX428" fmla="*/ 3979030 w 5593163"/>
              <a:gd name="connsiteY428" fmla="*/ 3047312 h 4305008"/>
              <a:gd name="connsiteX429" fmla="*/ 3979528 w 5593163"/>
              <a:gd name="connsiteY429" fmla="*/ 3047280 h 4305008"/>
              <a:gd name="connsiteX430" fmla="*/ 3980122 w 5593163"/>
              <a:gd name="connsiteY430" fmla="*/ 3058630 h 4305008"/>
              <a:gd name="connsiteX431" fmla="*/ 3978752 w 5593163"/>
              <a:gd name="connsiteY431" fmla="*/ 3075472 h 4305008"/>
              <a:gd name="connsiteX432" fmla="*/ 3971285 w 5593163"/>
              <a:gd name="connsiteY432" fmla="*/ 3167222 h 4305008"/>
              <a:gd name="connsiteX433" fmla="*/ 3970746 w 5593163"/>
              <a:gd name="connsiteY433" fmla="*/ 3173846 h 4305008"/>
              <a:gd name="connsiteX434" fmla="*/ 3970241 w 5593163"/>
              <a:gd name="connsiteY434" fmla="*/ 3173908 h 4305008"/>
              <a:gd name="connsiteX435" fmla="*/ 3280075 w 5593163"/>
              <a:gd name="connsiteY435" fmla="*/ 3861506 h 4305008"/>
              <a:gd name="connsiteX436" fmla="*/ 3279959 w 5593163"/>
              <a:gd name="connsiteY436" fmla="*/ 3862645 h 4305008"/>
              <a:gd name="connsiteX437" fmla="*/ 3263742 w 5593163"/>
              <a:gd name="connsiteY437" fmla="*/ 3864173 h 4305008"/>
              <a:gd name="connsiteX438" fmla="*/ 3168316 w 5593163"/>
              <a:gd name="connsiteY438" fmla="*/ 3873164 h 4305008"/>
              <a:gd name="connsiteX439" fmla="*/ 3151197 w 5593163"/>
              <a:gd name="connsiteY439" fmla="*/ 3874777 h 4305008"/>
              <a:gd name="connsiteX440" fmla="*/ 3151171 w 5593163"/>
              <a:gd name="connsiteY440" fmla="*/ 3874286 h 4305008"/>
              <a:gd name="connsiteX441" fmla="*/ 3150672 w 5593163"/>
              <a:gd name="connsiteY441" fmla="*/ 3874319 h 4305008"/>
              <a:gd name="connsiteX442" fmla="*/ 3150079 w 5593163"/>
              <a:gd name="connsiteY442" fmla="*/ 3862969 h 4305008"/>
              <a:gd name="connsiteX443" fmla="*/ 2442890 w 5593163"/>
              <a:gd name="connsiteY443" fmla="*/ 1181049 h 4305008"/>
              <a:gd name="connsiteX444" fmla="*/ 2986199 w 5593163"/>
              <a:gd name="connsiteY444" fmla="*/ 636203 h 4305008"/>
              <a:gd name="connsiteX445" fmla="*/ 2442890 w 5593163"/>
              <a:gd name="connsiteY445" fmla="*/ 1181049 h 4305008"/>
              <a:gd name="connsiteX446" fmla="*/ 2442890 w 5593163"/>
              <a:gd name="connsiteY446" fmla="*/ 1493690 h 4305008"/>
              <a:gd name="connsiteX447" fmla="*/ 2986199 w 5593163"/>
              <a:gd name="connsiteY447" fmla="*/ 2034258 h 4305008"/>
              <a:gd name="connsiteX448" fmla="*/ 2442890 w 5593163"/>
              <a:gd name="connsiteY448" fmla="*/ 1493690 h 4305008"/>
              <a:gd name="connsiteX449" fmla="*/ 2442890 w 5593163"/>
              <a:gd name="connsiteY449" fmla="*/ 2877874 h 4305008"/>
              <a:gd name="connsiteX450" fmla="*/ 2986199 w 5593163"/>
              <a:gd name="connsiteY450" fmla="*/ 2333028 h 4305008"/>
              <a:gd name="connsiteX451" fmla="*/ 2442890 w 5593163"/>
              <a:gd name="connsiteY451" fmla="*/ 2877874 h 4305008"/>
              <a:gd name="connsiteX452" fmla="*/ 2442890 w 5593163"/>
              <a:gd name="connsiteY452" fmla="*/ 3190516 h 4305008"/>
              <a:gd name="connsiteX453" fmla="*/ 2986199 w 5593163"/>
              <a:gd name="connsiteY453" fmla="*/ 3731083 h 4305008"/>
              <a:gd name="connsiteX454" fmla="*/ 2442890 w 5593163"/>
              <a:gd name="connsiteY454" fmla="*/ 3190516 h 4305008"/>
              <a:gd name="connsiteX455" fmla="*/ 2410871 w 5593163"/>
              <a:gd name="connsiteY455" fmla="*/ 4305008 h 4305008"/>
              <a:gd name="connsiteX456" fmla="*/ 2439316 w 5593163"/>
              <a:gd name="connsiteY456" fmla="*/ 4255797 h 4305008"/>
              <a:gd name="connsiteX457" fmla="*/ 2999569 w 5593163"/>
              <a:gd name="connsiteY457" fmla="*/ 3898397 h 4305008"/>
              <a:gd name="connsiteX458" fmla="*/ 2999686 w 5593163"/>
              <a:gd name="connsiteY458" fmla="*/ 3897249 h 4305008"/>
              <a:gd name="connsiteX459" fmla="*/ 3015899 w 5593163"/>
              <a:gd name="connsiteY459" fmla="*/ 3895710 h 4305008"/>
              <a:gd name="connsiteX460" fmla="*/ 3111360 w 5593163"/>
              <a:gd name="connsiteY460" fmla="*/ 3886645 h 4305008"/>
              <a:gd name="connsiteX461" fmla="*/ 3128448 w 5593163"/>
              <a:gd name="connsiteY461" fmla="*/ 3885022 h 4305008"/>
              <a:gd name="connsiteX462" fmla="*/ 3128474 w 5593163"/>
              <a:gd name="connsiteY462" fmla="*/ 3885516 h 4305008"/>
              <a:gd name="connsiteX463" fmla="*/ 3128972 w 5593163"/>
              <a:gd name="connsiteY463" fmla="*/ 3885483 h 4305008"/>
              <a:gd name="connsiteX464" fmla="*/ 3129566 w 5593163"/>
              <a:gd name="connsiteY464" fmla="*/ 3896923 h 4305008"/>
              <a:gd name="connsiteX465" fmla="*/ 3128195 w 5593163"/>
              <a:gd name="connsiteY465" fmla="*/ 3913899 h 4305008"/>
              <a:gd name="connsiteX466" fmla="*/ 3120728 w 5593163"/>
              <a:gd name="connsiteY466" fmla="*/ 4006375 h 4305008"/>
              <a:gd name="connsiteX467" fmla="*/ 3120190 w 5593163"/>
              <a:gd name="connsiteY467" fmla="*/ 4013051 h 4305008"/>
              <a:gd name="connsiteX468" fmla="*/ 3119684 w 5593163"/>
              <a:gd name="connsiteY468" fmla="*/ 4013114 h 4305008"/>
              <a:gd name="connsiteX469" fmla="*/ 3044567 w 5593163"/>
              <a:gd name="connsiteY469" fmla="*/ 4254710 h 4305008"/>
              <a:gd name="connsiteX470" fmla="*/ 3014445 w 5593163"/>
              <a:gd name="connsiteY470" fmla="*/ 4305008 h 4305008"/>
              <a:gd name="connsiteX471" fmla="*/ 2860336 w 5593163"/>
              <a:gd name="connsiteY471" fmla="*/ 4305008 h 4305008"/>
              <a:gd name="connsiteX472" fmla="*/ 2887018 w 5593163"/>
              <a:gd name="connsiteY472" fmla="*/ 4271827 h 4305008"/>
              <a:gd name="connsiteX473" fmla="*/ 2986199 w 5593163"/>
              <a:gd name="connsiteY473" fmla="*/ 4029853 h 4305008"/>
              <a:gd name="connsiteX474" fmla="*/ 2614045 w 5593163"/>
              <a:gd name="connsiteY474" fmla="*/ 4241205 h 4305008"/>
              <a:gd name="connsiteX475" fmla="*/ 2561922 w 5593163"/>
              <a:gd name="connsiteY475" fmla="*/ 4305008 h 4305008"/>
              <a:gd name="connsiteX476" fmla="*/ 2376360 w 5593163"/>
              <a:gd name="connsiteY476" fmla="*/ 0 h 4305008"/>
              <a:gd name="connsiteX477" fmla="*/ 2524998 w 5593163"/>
              <a:gd name="connsiteY477" fmla="*/ 0 h 4305008"/>
              <a:gd name="connsiteX478" fmla="*/ 2547226 w 5593163"/>
              <a:gd name="connsiteY478" fmla="*/ 44350 h 4305008"/>
              <a:gd name="connsiteX479" fmla="*/ 2986199 w 5593163"/>
              <a:gd name="connsiteY479" fmla="*/ 337433 h 4305008"/>
              <a:gd name="connsiteX480" fmla="*/ 2872691 w 5593163"/>
              <a:gd name="connsiteY480" fmla="*/ 76659 h 4305008"/>
              <a:gd name="connsiteX481" fmla="*/ 2804464 w 5593163"/>
              <a:gd name="connsiteY481" fmla="*/ 0 h 4305008"/>
              <a:gd name="connsiteX482" fmla="*/ 2972839 w 5593163"/>
              <a:gd name="connsiteY482" fmla="*/ 0 h 4305008"/>
              <a:gd name="connsiteX483" fmla="*/ 3035473 w 5593163"/>
              <a:gd name="connsiteY483" fmla="*/ 96778 h 4305008"/>
              <a:gd name="connsiteX484" fmla="*/ 3119686 w 5593163"/>
              <a:gd name="connsiteY484" fmla="*/ 354040 h 4305008"/>
              <a:gd name="connsiteX485" fmla="*/ 3120191 w 5593163"/>
              <a:gd name="connsiteY485" fmla="*/ 354103 h 4305008"/>
              <a:gd name="connsiteX486" fmla="*/ 3120732 w 5593163"/>
              <a:gd name="connsiteY486" fmla="*/ 360740 h 4305008"/>
              <a:gd name="connsiteX487" fmla="*/ 3128196 w 5593163"/>
              <a:gd name="connsiteY487" fmla="*/ 452471 h 4305008"/>
              <a:gd name="connsiteX488" fmla="*/ 3129566 w 5593163"/>
              <a:gd name="connsiteY488" fmla="*/ 469318 h 4305008"/>
              <a:gd name="connsiteX489" fmla="*/ 3128973 w 5593163"/>
              <a:gd name="connsiteY489" fmla="*/ 480669 h 4305008"/>
              <a:gd name="connsiteX490" fmla="*/ 3128474 w 5593163"/>
              <a:gd name="connsiteY490" fmla="*/ 480636 h 4305008"/>
              <a:gd name="connsiteX491" fmla="*/ 3128448 w 5593163"/>
              <a:gd name="connsiteY491" fmla="*/ 481127 h 4305008"/>
              <a:gd name="connsiteX492" fmla="*/ 3111330 w 5593163"/>
              <a:gd name="connsiteY492" fmla="*/ 479514 h 4305008"/>
              <a:gd name="connsiteX493" fmla="*/ 3015903 w 5593163"/>
              <a:gd name="connsiteY493" fmla="*/ 470523 h 4305008"/>
              <a:gd name="connsiteX494" fmla="*/ 2999687 w 5593163"/>
              <a:gd name="connsiteY494" fmla="*/ 468995 h 4305008"/>
              <a:gd name="connsiteX495" fmla="*/ 2999571 w 5593163"/>
              <a:gd name="connsiteY495" fmla="*/ 467856 h 4305008"/>
              <a:gd name="connsiteX496" fmla="*/ 2428199 w 5593163"/>
              <a:gd name="connsiteY496" fmla="*/ 95636 h 4305008"/>
              <a:gd name="connsiteX497" fmla="*/ 2299523 w 5593163"/>
              <a:gd name="connsiteY497" fmla="*/ 1313979 h 4305008"/>
              <a:gd name="connsiteX498" fmla="*/ 2300894 w 5593163"/>
              <a:gd name="connsiteY498" fmla="*/ 1296998 h 4305008"/>
              <a:gd name="connsiteX499" fmla="*/ 2308358 w 5593163"/>
              <a:gd name="connsiteY499" fmla="*/ 1204541 h 4305008"/>
              <a:gd name="connsiteX500" fmla="*/ 2308898 w 5593163"/>
              <a:gd name="connsiteY500" fmla="*/ 1197851 h 4305008"/>
              <a:gd name="connsiteX501" fmla="*/ 2309404 w 5593163"/>
              <a:gd name="connsiteY501" fmla="*/ 1197788 h 4305008"/>
              <a:gd name="connsiteX502" fmla="*/ 2999570 w 5593163"/>
              <a:gd name="connsiteY502" fmla="*/ 504747 h 4305008"/>
              <a:gd name="connsiteX503" fmla="*/ 2999687 w 5593163"/>
              <a:gd name="connsiteY503" fmla="*/ 503599 h 4305008"/>
              <a:gd name="connsiteX504" fmla="*/ 3015899 w 5593163"/>
              <a:gd name="connsiteY504" fmla="*/ 502060 h 4305008"/>
              <a:gd name="connsiteX505" fmla="*/ 3111361 w 5593163"/>
              <a:gd name="connsiteY505" fmla="*/ 492995 h 4305008"/>
              <a:gd name="connsiteX506" fmla="*/ 3128448 w 5593163"/>
              <a:gd name="connsiteY506" fmla="*/ 491372 h 4305008"/>
              <a:gd name="connsiteX507" fmla="*/ 3128474 w 5593163"/>
              <a:gd name="connsiteY507" fmla="*/ 491866 h 4305008"/>
              <a:gd name="connsiteX508" fmla="*/ 3128972 w 5593163"/>
              <a:gd name="connsiteY508" fmla="*/ 491833 h 4305008"/>
              <a:gd name="connsiteX509" fmla="*/ 3129566 w 5593163"/>
              <a:gd name="connsiteY509" fmla="*/ 503273 h 4305008"/>
              <a:gd name="connsiteX510" fmla="*/ 3128196 w 5593163"/>
              <a:gd name="connsiteY510" fmla="*/ 520249 h 4305008"/>
              <a:gd name="connsiteX511" fmla="*/ 3120729 w 5593163"/>
              <a:gd name="connsiteY511" fmla="*/ 612725 h 4305008"/>
              <a:gd name="connsiteX512" fmla="*/ 3120190 w 5593163"/>
              <a:gd name="connsiteY512" fmla="*/ 619401 h 4305008"/>
              <a:gd name="connsiteX513" fmla="*/ 3119685 w 5593163"/>
              <a:gd name="connsiteY513" fmla="*/ 619464 h 4305008"/>
              <a:gd name="connsiteX514" fmla="*/ 2429519 w 5593163"/>
              <a:gd name="connsiteY514" fmla="*/ 1312505 h 4305008"/>
              <a:gd name="connsiteX515" fmla="*/ 2429403 w 5593163"/>
              <a:gd name="connsiteY515" fmla="*/ 1313653 h 4305008"/>
              <a:gd name="connsiteX516" fmla="*/ 2413186 w 5593163"/>
              <a:gd name="connsiteY516" fmla="*/ 1315193 h 4305008"/>
              <a:gd name="connsiteX517" fmla="*/ 2317760 w 5593163"/>
              <a:gd name="connsiteY517" fmla="*/ 1324255 h 4305008"/>
              <a:gd name="connsiteX518" fmla="*/ 2300641 w 5593163"/>
              <a:gd name="connsiteY518" fmla="*/ 1325881 h 4305008"/>
              <a:gd name="connsiteX519" fmla="*/ 2300615 w 5593163"/>
              <a:gd name="connsiteY519" fmla="*/ 1325386 h 4305008"/>
              <a:gd name="connsiteX520" fmla="*/ 2300116 w 5593163"/>
              <a:gd name="connsiteY520" fmla="*/ 1325419 h 4305008"/>
              <a:gd name="connsiteX521" fmla="*/ 2299523 w 5593163"/>
              <a:gd name="connsiteY521" fmla="*/ 1313979 h 4305008"/>
              <a:gd name="connsiteX522" fmla="*/ 2299523 w 5593163"/>
              <a:gd name="connsiteY522" fmla="*/ 1361805 h 4305008"/>
              <a:gd name="connsiteX523" fmla="*/ 2300117 w 5593163"/>
              <a:gd name="connsiteY523" fmla="*/ 1350455 h 4305008"/>
              <a:gd name="connsiteX524" fmla="*/ 2300615 w 5593163"/>
              <a:gd name="connsiteY524" fmla="*/ 1350487 h 4305008"/>
              <a:gd name="connsiteX525" fmla="*/ 2300641 w 5593163"/>
              <a:gd name="connsiteY525" fmla="*/ 1349997 h 4305008"/>
              <a:gd name="connsiteX526" fmla="*/ 2317729 w 5593163"/>
              <a:gd name="connsiteY526" fmla="*/ 1351607 h 4305008"/>
              <a:gd name="connsiteX527" fmla="*/ 2413190 w 5593163"/>
              <a:gd name="connsiteY527" fmla="*/ 1360601 h 4305008"/>
              <a:gd name="connsiteX528" fmla="*/ 2429403 w 5593163"/>
              <a:gd name="connsiteY528" fmla="*/ 1362128 h 4305008"/>
              <a:gd name="connsiteX529" fmla="*/ 2429520 w 5593163"/>
              <a:gd name="connsiteY529" fmla="*/ 1363267 h 4305008"/>
              <a:gd name="connsiteX530" fmla="*/ 3119686 w 5593163"/>
              <a:gd name="connsiteY530" fmla="*/ 2050865 h 4305008"/>
              <a:gd name="connsiteX531" fmla="*/ 3120191 w 5593163"/>
              <a:gd name="connsiteY531" fmla="*/ 2050928 h 4305008"/>
              <a:gd name="connsiteX532" fmla="*/ 3120732 w 5593163"/>
              <a:gd name="connsiteY532" fmla="*/ 2057565 h 4305008"/>
              <a:gd name="connsiteX533" fmla="*/ 3128196 w 5593163"/>
              <a:gd name="connsiteY533" fmla="*/ 2149296 h 4305008"/>
              <a:gd name="connsiteX534" fmla="*/ 3129566 w 5593163"/>
              <a:gd name="connsiteY534" fmla="*/ 2166144 h 4305008"/>
              <a:gd name="connsiteX535" fmla="*/ 3128973 w 5593163"/>
              <a:gd name="connsiteY535" fmla="*/ 2177494 h 4305008"/>
              <a:gd name="connsiteX536" fmla="*/ 3128474 w 5593163"/>
              <a:gd name="connsiteY536" fmla="*/ 2177461 h 4305008"/>
              <a:gd name="connsiteX537" fmla="*/ 3128448 w 5593163"/>
              <a:gd name="connsiteY537" fmla="*/ 2177952 h 4305008"/>
              <a:gd name="connsiteX538" fmla="*/ 3111330 w 5593163"/>
              <a:gd name="connsiteY538" fmla="*/ 2176339 h 4305008"/>
              <a:gd name="connsiteX539" fmla="*/ 3015903 w 5593163"/>
              <a:gd name="connsiteY539" fmla="*/ 2167348 h 4305008"/>
              <a:gd name="connsiteX540" fmla="*/ 2999687 w 5593163"/>
              <a:gd name="connsiteY540" fmla="*/ 2165820 h 4305008"/>
              <a:gd name="connsiteX541" fmla="*/ 2999571 w 5593163"/>
              <a:gd name="connsiteY541" fmla="*/ 2164681 h 4305008"/>
              <a:gd name="connsiteX542" fmla="*/ 2309405 w 5593163"/>
              <a:gd name="connsiteY542" fmla="*/ 1477083 h 4305008"/>
              <a:gd name="connsiteX543" fmla="*/ 2308899 w 5593163"/>
              <a:gd name="connsiteY543" fmla="*/ 1477021 h 4305008"/>
              <a:gd name="connsiteX544" fmla="*/ 2308361 w 5593163"/>
              <a:gd name="connsiteY544" fmla="*/ 1470397 h 4305008"/>
              <a:gd name="connsiteX545" fmla="*/ 2300894 w 5593163"/>
              <a:gd name="connsiteY545" fmla="*/ 1378647 h 4305008"/>
              <a:gd name="connsiteX546" fmla="*/ 2299523 w 5593163"/>
              <a:gd name="connsiteY546" fmla="*/ 1361805 h 4305008"/>
              <a:gd name="connsiteX547" fmla="*/ 2299523 w 5593163"/>
              <a:gd name="connsiteY547" fmla="*/ 3010804 h 4305008"/>
              <a:gd name="connsiteX548" fmla="*/ 2300894 w 5593163"/>
              <a:gd name="connsiteY548" fmla="*/ 2993823 h 4305008"/>
              <a:gd name="connsiteX549" fmla="*/ 2308358 w 5593163"/>
              <a:gd name="connsiteY549" fmla="*/ 2901366 h 4305008"/>
              <a:gd name="connsiteX550" fmla="*/ 2308898 w 5593163"/>
              <a:gd name="connsiteY550" fmla="*/ 2894676 h 4305008"/>
              <a:gd name="connsiteX551" fmla="*/ 2309404 w 5593163"/>
              <a:gd name="connsiteY551" fmla="*/ 2894613 h 4305008"/>
              <a:gd name="connsiteX552" fmla="*/ 2999570 w 5593163"/>
              <a:gd name="connsiteY552" fmla="*/ 2201572 h 4305008"/>
              <a:gd name="connsiteX553" fmla="*/ 2999687 w 5593163"/>
              <a:gd name="connsiteY553" fmla="*/ 2200424 h 4305008"/>
              <a:gd name="connsiteX554" fmla="*/ 3015899 w 5593163"/>
              <a:gd name="connsiteY554" fmla="*/ 2198885 h 4305008"/>
              <a:gd name="connsiteX555" fmla="*/ 3111361 w 5593163"/>
              <a:gd name="connsiteY555" fmla="*/ 2189820 h 4305008"/>
              <a:gd name="connsiteX556" fmla="*/ 3128448 w 5593163"/>
              <a:gd name="connsiteY556" fmla="*/ 2188197 h 4305008"/>
              <a:gd name="connsiteX557" fmla="*/ 3128474 w 5593163"/>
              <a:gd name="connsiteY557" fmla="*/ 2188691 h 4305008"/>
              <a:gd name="connsiteX558" fmla="*/ 3128972 w 5593163"/>
              <a:gd name="connsiteY558" fmla="*/ 2188658 h 4305008"/>
              <a:gd name="connsiteX559" fmla="*/ 3129566 w 5593163"/>
              <a:gd name="connsiteY559" fmla="*/ 2200098 h 4305008"/>
              <a:gd name="connsiteX560" fmla="*/ 3128196 w 5593163"/>
              <a:gd name="connsiteY560" fmla="*/ 2217074 h 4305008"/>
              <a:gd name="connsiteX561" fmla="*/ 3120729 w 5593163"/>
              <a:gd name="connsiteY561" fmla="*/ 2309550 h 4305008"/>
              <a:gd name="connsiteX562" fmla="*/ 3120190 w 5593163"/>
              <a:gd name="connsiteY562" fmla="*/ 2316226 h 4305008"/>
              <a:gd name="connsiteX563" fmla="*/ 3119685 w 5593163"/>
              <a:gd name="connsiteY563" fmla="*/ 2316289 h 4305008"/>
              <a:gd name="connsiteX564" fmla="*/ 2429519 w 5593163"/>
              <a:gd name="connsiteY564" fmla="*/ 3009330 h 4305008"/>
              <a:gd name="connsiteX565" fmla="*/ 2429403 w 5593163"/>
              <a:gd name="connsiteY565" fmla="*/ 3010478 h 4305008"/>
              <a:gd name="connsiteX566" fmla="*/ 2413186 w 5593163"/>
              <a:gd name="connsiteY566" fmla="*/ 3012018 h 4305008"/>
              <a:gd name="connsiteX567" fmla="*/ 2317760 w 5593163"/>
              <a:gd name="connsiteY567" fmla="*/ 3021080 h 4305008"/>
              <a:gd name="connsiteX568" fmla="*/ 2300641 w 5593163"/>
              <a:gd name="connsiteY568" fmla="*/ 3022706 h 4305008"/>
              <a:gd name="connsiteX569" fmla="*/ 2300615 w 5593163"/>
              <a:gd name="connsiteY569" fmla="*/ 3022211 h 4305008"/>
              <a:gd name="connsiteX570" fmla="*/ 2300116 w 5593163"/>
              <a:gd name="connsiteY570" fmla="*/ 3022244 h 4305008"/>
              <a:gd name="connsiteX571" fmla="*/ 2299523 w 5593163"/>
              <a:gd name="connsiteY571" fmla="*/ 3010804 h 4305008"/>
              <a:gd name="connsiteX572" fmla="*/ 2299523 w 5593163"/>
              <a:gd name="connsiteY572" fmla="*/ 3058630 h 4305008"/>
              <a:gd name="connsiteX573" fmla="*/ 2300117 w 5593163"/>
              <a:gd name="connsiteY573" fmla="*/ 3047280 h 4305008"/>
              <a:gd name="connsiteX574" fmla="*/ 2300615 w 5593163"/>
              <a:gd name="connsiteY574" fmla="*/ 3047312 h 4305008"/>
              <a:gd name="connsiteX575" fmla="*/ 2300641 w 5593163"/>
              <a:gd name="connsiteY575" fmla="*/ 3046822 h 4305008"/>
              <a:gd name="connsiteX576" fmla="*/ 2317729 w 5593163"/>
              <a:gd name="connsiteY576" fmla="*/ 3048432 h 4305008"/>
              <a:gd name="connsiteX577" fmla="*/ 2413190 w 5593163"/>
              <a:gd name="connsiteY577" fmla="*/ 3057426 h 4305008"/>
              <a:gd name="connsiteX578" fmla="*/ 2429403 w 5593163"/>
              <a:gd name="connsiteY578" fmla="*/ 3058953 h 4305008"/>
              <a:gd name="connsiteX579" fmla="*/ 2429520 w 5593163"/>
              <a:gd name="connsiteY579" fmla="*/ 3060092 h 4305008"/>
              <a:gd name="connsiteX580" fmla="*/ 3119686 w 5593163"/>
              <a:gd name="connsiteY580" fmla="*/ 3747690 h 4305008"/>
              <a:gd name="connsiteX581" fmla="*/ 3120191 w 5593163"/>
              <a:gd name="connsiteY581" fmla="*/ 3747753 h 4305008"/>
              <a:gd name="connsiteX582" fmla="*/ 3120732 w 5593163"/>
              <a:gd name="connsiteY582" fmla="*/ 3754390 h 4305008"/>
              <a:gd name="connsiteX583" fmla="*/ 3128196 w 5593163"/>
              <a:gd name="connsiteY583" fmla="*/ 3846121 h 4305008"/>
              <a:gd name="connsiteX584" fmla="*/ 3129566 w 5593163"/>
              <a:gd name="connsiteY584" fmla="*/ 3862969 h 4305008"/>
              <a:gd name="connsiteX585" fmla="*/ 3128973 w 5593163"/>
              <a:gd name="connsiteY585" fmla="*/ 3874319 h 4305008"/>
              <a:gd name="connsiteX586" fmla="*/ 3128474 w 5593163"/>
              <a:gd name="connsiteY586" fmla="*/ 3874286 h 4305008"/>
              <a:gd name="connsiteX587" fmla="*/ 3128448 w 5593163"/>
              <a:gd name="connsiteY587" fmla="*/ 3874777 h 4305008"/>
              <a:gd name="connsiteX588" fmla="*/ 3111330 w 5593163"/>
              <a:gd name="connsiteY588" fmla="*/ 3873164 h 4305008"/>
              <a:gd name="connsiteX589" fmla="*/ 3015903 w 5593163"/>
              <a:gd name="connsiteY589" fmla="*/ 3864173 h 4305008"/>
              <a:gd name="connsiteX590" fmla="*/ 2999687 w 5593163"/>
              <a:gd name="connsiteY590" fmla="*/ 3862645 h 4305008"/>
              <a:gd name="connsiteX591" fmla="*/ 2999571 w 5593163"/>
              <a:gd name="connsiteY591" fmla="*/ 3861506 h 4305008"/>
              <a:gd name="connsiteX592" fmla="*/ 2309405 w 5593163"/>
              <a:gd name="connsiteY592" fmla="*/ 3173908 h 4305008"/>
              <a:gd name="connsiteX593" fmla="*/ 2308899 w 5593163"/>
              <a:gd name="connsiteY593" fmla="*/ 3173846 h 4305008"/>
              <a:gd name="connsiteX594" fmla="*/ 2308361 w 5593163"/>
              <a:gd name="connsiteY594" fmla="*/ 3167222 h 4305008"/>
              <a:gd name="connsiteX595" fmla="*/ 2300894 w 5593163"/>
              <a:gd name="connsiteY595" fmla="*/ 3075472 h 4305008"/>
              <a:gd name="connsiteX596" fmla="*/ 2299523 w 5593163"/>
              <a:gd name="connsiteY596" fmla="*/ 3058630 h 4305008"/>
              <a:gd name="connsiteX597" fmla="*/ 1601297 w 5593163"/>
              <a:gd name="connsiteY597" fmla="*/ 636203 h 4305008"/>
              <a:gd name="connsiteX598" fmla="*/ 2144606 w 5593163"/>
              <a:gd name="connsiteY598" fmla="*/ 1181049 h 4305008"/>
              <a:gd name="connsiteX599" fmla="*/ 1601297 w 5593163"/>
              <a:gd name="connsiteY599" fmla="*/ 636203 h 4305008"/>
              <a:gd name="connsiteX600" fmla="*/ 1601297 w 5593163"/>
              <a:gd name="connsiteY600" fmla="*/ 2333028 h 4305008"/>
              <a:gd name="connsiteX601" fmla="*/ 2144606 w 5593163"/>
              <a:gd name="connsiteY601" fmla="*/ 2877874 h 4305008"/>
              <a:gd name="connsiteX602" fmla="*/ 1601297 w 5593163"/>
              <a:gd name="connsiteY602" fmla="*/ 2333028 h 4305008"/>
              <a:gd name="connsiteX603" fmla="*/ 1601295 w 5593163"/>
              <a:gd name="connsiteY603" fmla="*/ 2034258 h 4305008"/>
              <a:gd name="connsiteX604" fmla="*/ 2144604 w 5593163"/>
              <a:gd name="connsiteY604" fmla="*/ 1493690 h 4305008"/>
              <a:gd name="connsiteX605" fmla="*/ 1601295 w 5593163"/>
              <a:gd name="connsiteY605" fmla="*/ 2034258 h 4305008"/>
              <a:gd name="connsiteX606" fmla="*/ 1601295 w 5593163"/>
              <a:gd name="connsiteY606" fmla="*/ 3731083 h 4305008"/>
              <a:gd name="connsiteX607" fmla="*/ 2144604 w 5593163"/>
              <a:gd name="connsiteY607" fmla="*/ 3190516 h 4305008"/>
              <a:gd name="connsiteX608" fmla="*/ 1601295 w 5593163"/>
              <a:gd name="connsiteY608" fmla="*/ 3731083 h 4305008"/>
              <a:gd name="connsiteX609" fmla="*/ 1457930 w 5593163"/>
              <a:gd name="connsiteY609" fmla="*/ 503273 h 4305008"/>
              <a:gd name="connsiteX610" fmla="*/ 1458524 w 5593163"/>
              <a:gd name="connsiteY610" fmla="*/ 491833 h 4305008"/>
              <a:gd name="connsiteX611" fmla="*/ 1459022 w 5593163"/>
              <a:gd name="connsiteY611" fmla="*/ 491866 h 4305008"/>
              <a:gd name="connsiteX612" fmla="*/ 1459048 w 5593163"/>
              <a:gd name="connsiteY612" fmla="*/ 491372 h 4305008"/>
              <a:gd name="connsiteX613" fmla="*/ 1476135 w 5593163"/>
              <a:gd name="connsiteY613" fmla="*/ 492995 h 4305008"/>
              <a:gd name="connsiteX614" fmla="*/ 1571597 w 5593163"/>
              <a:gd name="connsiteY614" fmla="*/ 502060 h 4305008"/>
              <a:gd name="connsiteX615" fmla="*/ 1587809 w 5593163"/>
              <a:gd name="connsiteY615" fmla="*/ 503599 h 4305008"/>
              <a:gd name="connsiteX616" fmla="*/ 1587926 w 5593163"/>
              <a:gd name="connsiteY616" fmla="*/ 504747 h 4305008"/>
              <a:gd name="connsiteX617" fmla="*/ 2278092 w 5593163"/>
              <a:gd name="connsiteY617" fmla="*/ 1197788 h 4305008"/>
              <a:gd name="connsiteX618" fmla="*/ 2278598 w 5593163"/>
              <a:gd name="connsiteY618" fmla="*/ 1197851 h 4305008"/>
              <a:gd name="connsiteX619" fmla="*/ 2279138 w 5593163"/>
              <a:gd name="connsiteY619" fmla="*/ 1204541 h 4305008"/>
              <a:gd name="connsiteX620" fmla="*/ 2286602 w 5593163"/>
              <a:gd name="connsiteY620" fmla="*/ 1296998 h 4305008"/>
              <a:gd name="connsiteX621" fmla="*/ 2287973 w 5593163"/>
              <a:gd name="connsiteY621" fmla="*/ 1313979 h 4305008"/>
              <a:gd name="connsiteX622" fmla="*/ 2287380 w 5593163"/>
              <a:gd name="connsiteY622" fmla="*/ 1325419 h 4305008"/>
              <a:gd name="connsiteX623" fmla="*/ 2286881 w 5593163"/>
              <a:gd name="connsiteY623" fmla="*/ 1325386 h 4305008"/>
              <a:gd name="connsiteX624" fmla="*/ 2286855 w 5593163"/>
              <a:gd name="connsiteY624" fmla="*/ 1325881 h 4305008"/>
              <a:gd name="connsiteX625" fmla="*/ 2269736 w 5593163"/>
              <a:gd name="connsiteY625" fmla="*/ 1324255 h 4305008"/>
              <a:gd name="connsiteX626" fmla="*/ 2174310 w 5593163"/>
              <a:gd name="connsiteY626" fmla="*/ 1315193 h 4305008"/>
              <a:gd name="connsiteX627" fmla="*/ 2158093 w 5593163"/>
              <a:gd name="connsiteY627" fmla="*/ 1313653 h 4305008"/>
              <a:gd name="connsiteX628" fmla="*/ 2157977 w 5593163"/>
              <a:gd name="connsiteY628" fmla="*/ 1312505 h 4305008"/>
              <a:gd name="connsiteX629" fmla="*/ 1467811 w 5593163"/>
              <a:gd name="connsiteY629" fmla="*/ 619464 h 4305008"/>
              <a:gd name="connsiteX630" fmla="*/ 1467306 w 5593163"/>
              <a:gd name="connsiteY630" fmla="*/ 619401 h 4305008"/>
              <a:gd name="connsiteX631" fmla="*/ 1466767 w 5593163"/>
              <a:gd name="connsiteY631" fmla="*/ 612725 h 4305008"/>
              <a:gd name="connsiteX632" fmla="*/ 1459300 w 5593163"/>
              <a:gd name="connsiteY632" fmla="*/ 520249 h 4305008"/>
              <a:gd name="connsiteX633" fmla="*/ 1457930 w 5593163"/>
              <a:gd name="connsiteY633" fmla="*/ 503273 h 4305008"/>
              <a:gd name="connsiteX634" fmla="*/ 1457930 w 5593163"/>
              <a:gd name="connsiteY634" fmla="*/ 2200098 h 4305008"/>
              <a:gd name="connsiteX635" fmla="*/ 1458524 w 5593163"/>
              <a:gd name="connsiteY635" fmla="*/ 2188658 h 4305008"/>
              <a:gd name="connsiteX636" fmla="*/ 1459022 w 5593163"/>
              <a:gd name="connsiteY636" fmla="*/ 2188691 h 4305008"/>
              <a:gd name="connsiteX637" fmla="*/ 1459048 w 5593163"/>
              <a:gd name="connsiteY637" fmla="*/ 2188197 h 4305008"/>
              <a:gd name="connsiteX638" fmla="*/ 1476135 w 5593163"/>
              <a:gd name="connsiteY638" fmla="*/ 2189820 h 4305008"/>
              <a:gd name="connsiteX639" fmla="*/ 1571597 w 5593163"/>
              <a:gd name="connsiteY639" fmla="*/ 2198885 h 4305008"/>
              <a:gd name="connsiteX640" fmla="*/ 1587809 w 5593163"/>
              <a:gd name="connsiteY640" fmla="*/ 2200424 h 4305008"/>
              <a:gd name="connsiteX641" fmla="*/ 1587926 w 5593163"/>
              <a:gd name="connsiteY641" fmla="*/ 2201572 h 4305008"/>
              <a:gd name="connsiteX642" fmla="*/ 2278092 w 5593163"/>
              <a:gd name="connsiteY642" fmla="*/ 2894613 h 4305008"/>
              <a:gd name="connsiteX643" fmla="*/ 2278598 w 5593163"/>
              <a:gd name="connsiteY643" fmla="*/ 2894676 h 4305008"/>
              <a:gd name="connsiteX644" fmla="*/ 2279138 w 5593163"/>
              <a:gd name="connsiteY644" fmla="*/ 2901366 h 4305008"/>
              <a:gd name="connsiteX645" fmla="*/ 2286602 w 5593163"/>
              <a:gd name="connsiteY645" fmla="*/ 2993823 h 4305008"/>
              <a:gd name="connsiteX646" fmla="*/ 2287973 w 5593163"/>
              <a:gd name="connsiteY646" fmla="*/ 3010804 h 4305008"/>
              <a:gd name="connsiteX647" fmla="*/ 2287380 w 5593163"/>
              <a:gd name="connsiteY647" fmla="*/ 3022244 h 4305008"/>
              <a:gd name="connsiteX648" fmla="*/ 2286881 w 5593163"/>
              <a:gd name="connsiteY648" fmla="*/ 3022211 h 4305008"/>
              <a:gd name="connsiteX649" fmla="*/ 2286855 w 5593163"/>
              <a:gd name="connsiteY649" fmla="*/ 3022706 h 4305008"/>
              <a:gd name="connsiteX650" fmla="*/ 2269736 w 5593163"/>
              <a:gd name="connsiteY650" fmla="*/ 3021080 h 4305008"/>
              <a:gd name="connsiteX651" fmla="*/ 2174310 w 5593163"/>
              <a:gd name="connsiteY651" fmla="*/ 3012018 h 4305008"/>
              <a:gd name="connsiteX652" fmla="*/ 2158093 w 5593163"/>
              <a:gd name="connsiteY652" fmla="*/ 3010478 h 4305008"/>
              <a:gd name="connsiteX653" fmla="*/ 2157977 w 5593163"/>
              <a:gd name="connsiteY653" fmla="*/ 3009330 h 4305008"/>
              <a:gd name="connsiteX654" fmla="*/ 1467811 w 5593163"/>
              <a:gd name="connsiteY654" fmla="*/ 2316289 h 4305008"/>
              <a:gd name="connsiteX655" fmla="*/ 1467306 w 5593163"/>
              <a:gd name="connsiteY655" fmla="*/ 2316226 h 4305008"/>
              <a:gd name="connsiteX656" fmla="*/ 1466767 w 5593163"/>
              <a:gd name="connsiteY656" fmla="*/ 2309550 h 4305008"/>
              <a:gd name="connsiteX657" fmla="*/ 1459300 w 5593163"/>
              <a:gd name="connsiteY657" fmla="*/ 2217074 h 4305008"/>
              <a:gd name="connsiteX658" fmla="*/ 1457930 w 5593163"/>
              <a:gd name="connsiteY658" fmla="*/ 2200098 h 4305008"/>
              <a:gd name="connsiteX659" fmla="*/ 1457930 w 5593163"/>
              <a:gd name="connsiteY659" fmla="*/ 3896923 h 4305008"/>
              <a:gd name="connsiteX660" fmla="*/ 1458524 w 5593163"/>
              <a:gd name="connsiteY660" fmla="*/ 3885483 h 4305008"/>
              <a:gd name="connsiteX661" fmla="*/ 1459022 w 5593163"/>
              <a:gd name="connsiteY661" fmla="*/ 3885516 h 4305008"/>
              <a:gd name="connsiteX662" fmla="*/ 1459048 w 5593163"/>
              <a:gd name="connsiteY662" fmla="*/ 3885022 h 4305008"/>
              <a:gd name="connsiteX663" fmla="*/ 1476135 w 5593163"/>
              <a:gd name="connsiteY663" fmla="*/ 3886645 h 4305008"/>
              <a:gd name="connsiteX664" fmla="*/ 1571597 w 5593163"/>
              <a:gd name="connsiteY664" fmla="*/ 3895710 h 4305008"/>
              <a:gd name="connsiteX665" fmla="*/ 1587809 w 5593163"/>
              <a:gd name="connsiteY665" fmla="*/ 3897249 h 4305008"/>
              <a:gd name="connsiteX666" fmla="*/ 1587926 w 5593163"/>
              <a:gd name="connsiteY666" fmla="*/ 3898397 h 4305008"/>
              <a:gd name="connsiteX667" fmla="*/ 2148179 w 5593163"/>
              <a:gd name="connsiteY667" fmla="*/ 4255797 h 4305008"/>
              <a:gd name="connsiteX668" fmla="*/ 2176624 w 5593163"/>
              <a:gd name="connsiteY668" fmla="*/ 4305008 h 4305008"/>
              <a:gd name="connsiteX669" fmla="*/ 2025574 w 5593163"/>
              <a:gd name="connsiteY669" fmla="*/ 4305008 h 4305008"/>
              <a:gd name="connsiteX670" fmla="*/ 1973451 w 5593163"/>
              <a:gd name="connsiteY670" fmla="*/ 4241205 h 4305008"/>
              <a:gd name="connsiteX671" fmla="*/ 1601297 w 5593163"/>
              <a:gd name="connsiteY671" fmla="*/ 4029853 h 4305008"/>
              <a:gd name="connsiteX672" fmla="*/ 1700478 w 5593163"/>
              <a:gd name="connsiteY672" fmla="*/ 4271827 h 4305008"/>
              <a:gd name="connsiteX673" fmla="*/ 1727160 w 5593163"/>
              <a:gd name="connsiteY673" fmla="*/ 4305008 h 4305008"/>
              <a:gd name="connsiteX674" fmla="*/ 1573050 w 5593163"/>
              <a:gd name="connsiteY674" fmla="*/ 4305008 h 4305008"/>
              <a:gd name="connsiteX675" fmla="*/ 1542929 w 5593163"/>
              <a:gd name="connsiteY675" fmla="*/ 4254710 h 4305008"/>
              <a:gd name="connsiteX676" fmla="*/ 1467811 w 5593163"/>
              <a:gd name="connsiteY676" fmla="*/ 4013114 h 4305008"/>
              <a:gd name="connsiteX677" fmla="*/ 1467306 w 5593163"/>
              <a:gd name="connsiteY677" fmla="*/ 4013051 h 4305008"/>
              <a:gd name="connsiteX678" fmla="*/ 1466767 w 5593163"/>
              <a:gd name="connsiteY678" fmla="*/ 4006375 h 4305008"/>
              <a:gd name="connsiteX679" fmla="*/ 1459300 w 5593163"/>
              <a:gd name="connsiteY679" fmla="*/ 3913899 h 4305008"/>
              <a:gd name="connsiteX680" fmla="*/ 1457930 w 5593163"/>
              <a:gd name="connsiteY680" fmla="*/ 3896923 h 4305008"/>
              <a:gd name="connsiteX681" fmla="*/ 1457928 w 5593163"/>
              <a:gd name="connsiteY681" fmla="*/ 469318 h 4305008"/>
              <a:gd name="connsiteX682" fmla="*/ 1459298 w 5593163"/>
              <a:gd name="connsiteY682" fmla="*/ 452471 h 4305008"/>
              <a:gd name="connsiteX683" fmla="*/ 1466762 w 5593163"/>
              <a:gd name="connsiteY683" fmla="*/ 360740 h 4305008"/>
              <a:gd name="connsiteX684" fmla="*/ 1467303 w 5593163"/>
              <a:gd name="connsiteY684" fmla="*/ 354103 h 4305008"/>
              <a:gd name="connsiteX685" fmla="*/ 1467808 w 5593163"/>
              <a:gd name="connsiteY685" fmla="*/ 354040 h 4305008"/>
              <a:gd name="connsiteX686" fmla="*/ 1552022 w 5593163"/>
              <a:gd name="connsiteY686" fmla="*/ 96778 h 4305008"/>
              <a:gd name="connsiteX687" fmla="*/ 1614656 w 5593163"/>
              <a:gd name="connsiteY687" fmla="*/ 0 h 4305008"/>
              <a:gd name="connsiteX688" fmla="*/ 1783031 w 5593163"/>
              <a:gd name="connsiteY688" fmla="*/ 0 h 4305008"/>
              <a:gd name="connsiteX689" fmla="*/ 1714803 w 5593163"/>
              <a:gd name="connsiteY689" fmla="*/ 76659 h 4305008"/>
              <a:gd name="connsiteX690" fmla="*/ 1601295 w 5593163"/>
              <a:gd name="connsiteY690" fmla="*/ 337433 h 4305008"/>
              <a:gd name="connsiteX691" fmla="*/ 2040269 w 5593163"/>
              <a:gd name="connsiteY691" fmla="*/ 44350 h 4305008"/>
              <a:gd name="connsiteX692" fmla="*/ 2062497 w 5593163"/>
              <a:gd name="connsiteY692" fmla="*/ 0 h 4305008"/>
              <a:gd name="connsiteX693" fmla="*/ 2211135 w 5593163"/>
              <a:gd name="connsiteY693" fmla="*/ 0 h 4305008"/>
              <a:gd name="connsiteX694" fmla="*/ 2159296 w 5593163"/>
              <a:gd name="connsiteY694" fmla="*/ 95636 h 4305008"/>
              <a:gd name="connsiteX695" fmla="*/ 1587923 w 5593163"/>
              <a:gd name="connsiteY695" fmla="*/ 467856 h 4305008"/>
              <a:gd name="connsiteX696" fmla="*/ 1587807 w 5593163"/>
              <a:gd name="connsiteY696" fmla="*/ 468995 h 4305008"/>
              <a:gd name="connsiteX697" fmla="*/ 1571591 w 5593163"/>
              <a:gd name="connsiteY697" fmla="*/ 470523 h 4305008"/>
              <a:gd name="connsiteX698" fmla="*/ 1476164 w 5593163"/>
              <a:gd name="connsiteY698" fmla="*/ 479514 h 4305008"/>
              <a:gd name="connsiteX699" fmla="*/ 1459046 w 5593163"/>
              <a:gd name="connsiteY699" fmla="*/ 481127 h 4305008"/>
              <a:gd name="connsiteX700" fmla="*/ 1459020 w 5593163"/>
              <a:gd name="connsiteY700" fmla="*/ 480636 h 4305008"/>
              <a:gd name="connsiteX701" fmla="*/ 1458521 w 5593163"/>
              <a:gd name="connsiteY701" fmla="*/ 480669 h 4305008"/>
              <a:gd name="connsiteX702" fmla="*/ 1457928 w 5593163"/>
              <a:gd name="connsiteY702" fmla="*/ 469318 h 4305008"/>
              <a:gd name="connsiteX703" fmla="*/ 1457928 w 5593163"/>
              <a:gd name="connsiteY703" fmla="*/ 2166144 h 4305008"/>
              <a:gd name="connsiteX704" fmla="*/ 1459298 w 5593163"/>
              <a:gd name="connsiteY704" fmla="*/ 2149296 h 4305008"/>
              <a:gd name="connsiteX705" fmla="*/ 1466762 w 5593163"/>
              <a:gd name="connsiteY705" fmla="*/ 2057565 h 4305008"/>
              <a:gd name="connsiteX706" fmla="*/ 1467303 w 5593163"/>
              <a:gd name="connsiteY706" fmla="*/ 2050928 h 4305008"/>
              <a:gd name="connsiteX707" fmla="*/ 1467808 w 5593163"/>
              <a:gd name="connsiteY707" fmla="*/ 2050865 h 4305008"/>
              <a:gd name="connsiteX708" fmla="*/ 2157974 w 5593163"/>
              <a:gd name="connsiteY708" fmla="*/ 1363267 h 4305008"/>
              <a:gd name="connsiteX709" fmla="*/ 2158091 w 5593163"/>
              <a:gd name="connsiteY709" fmla="*/ 1362128 h 4305008"/>
              <a:gd name="connsiteX710" fmla="*/ 2174304 w 5593163"/>
              <a:gd name="connsiteY710" fmla="*/ 1360601 h 4305008"/>
              <a:gd name="connsiteX711" fmla="*/ 2269765 w 5593163"/>
              <a:gd name="connsiteY711" fmla="*/ 1351607 h 4305008"/>
              <a:gd name="connsiteX712" fmla="*/ 2286853 w 5593163"/>
              <a:gd name="connsiteY712" fmla="*/ 1349997 h 4305008"/>
              <a:gd name="connsiteX713" fmla="*/ 2286879 w 5593163"/>
              <a:gd name="connsiteY713" fmla="*/ 1350487 h 4305008"/>
              <a:gd name="connsiteX714" fmla="*/ 2287377 w 5593163"/>
              <a:gd name="connsiteY714" fmla="*/ 1350455 h 4305008"/>
              <a:gd name="connsiteX715" fmla="*/ 2287971 w 5593163"/>
              <a:gd name="connsiteY715" fmla="*/ 1361805 h 4305008"/>
              <a:gd name="connsiteX716" fmla="*/ 2286600 w 5593163"/>
              <a:gd name="connsiteY716" fmla="*/ 1378647 h 4305008"/>
              <a:gd name="connsiteX717" fmla="*/ 2279133 w 5593163"/>
              <a:gd name="connsiteY717" fmla="*/ 1470397 h 4305008"/>
              <a:gd name="connsiteX718" fmla="*/ 2278595 w 5593163"/>
              <a:gd name="connsiteY718" fmla="*/ 1477021 h 4305008"/>
              <a:gd name="connsiteX719" fmla="*/ 2278089 w 5593163"/>
              <a:gd name="connsiteY719" fmla="*/ 1477083 h 4305008"/>
              <a:gd name="connsiteX720" fmla="*/ 1587923 w 5593163"/>
              <a:gd name="connsiteY720" fmla="*/ 2164681 h 4305008"/>
              <a:gd name="connsiteX721" fmla="*/ 1587807 w 5593163"/>
              <a:gd name="connsiteY721" fmla="*/ 2165820 h 4305008"/>
              <a:gd name="connsiteX722" fmla="*/ 1571591 w 5593163"/>
              <a:gd name="connsiteY722" fmla="*/ 2167348 h 4305008"/>
              <a:gd name="connsiteX723" fmla="*/ 1476164 w 5593163"/>
              <a:gd name="connsiteY723" fmla="*/ 2176339 h 4305008"/>
              <a:gd name="connsiteX724" fmla="*/ 1459046 w 5593163"/>
              <a:gd name="connsiteY724" fmla="*/ 2177952 h 4305008"/>
              <a:gd name="connsiteX725" fmla="*/ 1459020 w 5593163"/>
              <a:gd name="connsiteY725" fmla="*/ 2177461 h 4305008"/>
              <a:gd name="connsiteX726" fmla="*/ 1458521 w 5593163"/>
              <a:gd name="connsiteY726" fmla="*/ 2177494 h 4305008"/>
              <a:gd name="connsiteX727" fmla="*/ 1457928 w 5593163"/>
              <a:gd name="connsiteY727" fmla="*/ 2166144 h 4305008"/>
              <a:gd name="connsiteX728" fmla="*/ 1457928 w 5593163"/>
              <a:gd name="connsiteY728" fmla="*/ 3862969 h 4305008"/>
              <a:gd name="connsiteX729" fmla="*/ 1459298 w 5593163"/>
              <a:gd name="connsiteY729" fmla="*/ 3846121 h 4305008"/>
              <a:gd name="connsiteX730" fmla="*/ 1466762 w 5593163"/>
              <a:gd name="connsiteY730" fmla="*/ 3754390 h 4305008"/>
              <a:gd name="connsiteX731" fmla="*/ 1467303 w 5593163"/>
              <a:gd name="connsiteY731" fmla="*/ 3747753 h 4305008"/>
              <a:gd name="connsiteX732" fmla="*/ 1467808 w 5593163"/>
              <a:gd name="connsiteY732" fmla="*/ 3747690 h 4305008"/>
              <a:gd name="connsiteX733" fmla="*/ 2157974 w 5593163"/>
              <a:gd name="connsiteY733" fmla="*/ 3060092 h 4305008"/>
              <a:gd name="connsiteX734" fmla="*/ 2158091 w 5593163"/>
              <a:gd name="connsiteY734" fmla="*/ 3058953 h 4305008"/>
              <a:gd name="connsiteX735" fmla="*/ 2174304 w 5593163"/>
              <a:gd name="connsiteY735" fmla="*/ 3057426 h 4305008"/>
              <a:gd name="connsiteX736" fmla="*/ 2269765 w 5593163"/>
              <a:gd name="connsiteY736" fmla="*/ 3048432 h 4305008"/>
              <a:gd name="connsiteX737" fmla="*/ 2286853 w 5593163"/>
              <a:gd name="connsiteY737" fmla="*/ 3046822 h 4305008"/>
              <a:gd name="connsiteX738" fmla="*/ 2286879 w 5593163"/>
              <a:gd name="connsiteY738" fmla="*/ 3047312 h 4305008"/>
              <a:gd name="connsiteX739" fmla="*/ 2287377 w 5593163"/>
              <a:gd name="connsiteY739" fmla="*/ 3047280 h 4305008"/>
              <a:gd name="connsiteX740" fmla="*/ 2287971 w 5593163"/>
              <a:gd name="connsiteY740" fmla="*/ 3058630 h 4305008"/>
              <a:gd name="connsiteX741" fmla="*/ 2286600 w 5593163"/>
              <a:gd name="connsiteY741" fmla="*/ 3075472 h 4305008"/>
              <a:gd name="connsiteX742" fmla="*/ 2279133 w 5593163"/>
              <a:gd name="connsiteY742" fmla="*/ 3167222 h 4305008"/>
              <a:gd name="connsiteX743" fmla="*/ 2278595 w 5593163"/>
              <a:gd name="connsiteY743" fmla="*/ 3173846 h 4305008"/>
              <a:gd name="connsiteX744" fmla="*/ 2278089 w 5593163"/>
              <a:gd name="connsiteY744" fmla="*/ 3173908 h 4305008"/>
              <a:gd name="connsiteX745" fmla="*/ 1587923 w 5593163"/>
              <a:gd name="connsiteY745" fmla="*/ 3861506 h 4305008"/>
              <a:gd name="connsiteX746" fmla="*/ 1587807 w 5593163"/>
              <a:gd name="connsiteY746" fmla="*/ 3862645 h 4305008"/>
              <a:gd name="connsiteX747" fmla="*/ 1571591 w 5593163"/>
              <a:gd name="connsiteY747" fmla="*/ 3864173 h 4305008"/>
              <a:gd name="connsiteX748" fmla="*/ 1476164 w 5593163"/>
              <a:gd name="connsiteY748" fmla="*/ 3873164 h 4305008"/>
              <a:gd name="connsiteX749" fmla="*/ 1459046 w 5593163"/>
              <a:gd name="connsiteY749" fmla="*/ 3874777 h 4305008"/>
              <a:gd name="connsiteX750" fmla="*/ 1459020 w 5593163"/>
              <a:gd name="connsiteY750" fmla="*/ 3874286 h 4305008"/>
              <a:gd name="connsiteX751" fmla="*/ 1458521 w 5593163"/>
              <a:gd name="connsiteY751" fmla="*/ 3874319 h 4305008"/>
              <a:gd name="connsiteX752" fmla="*/ 1457928 w 5593163"/>
              <a:gd name="connsiteY752" fmla="*/ 3862969 h 4305008"/>
              <a:gd name="connsiteX753" fmla="*/ 750739 w 5593163"/>
              <a:gd name="connsiteY753" fmla="*/ 1181049 h 4305008"/>
              <a:gd name="connsiteX754" fmla="*/ 1294048 w 5593163"/>
              <a:gd name="connsiteY754" fmla="*/ 636203 h 4305008"/>
              <a:gd name="connsiteX755" fmla="*/ 750739 w 5593163"/>
              <a:gd name="connsiteY755" fmla="*/ 1181049 h 4305008"/>
              <a:gd name="connsiteX756" fmla="*/ 750739 w 5593163"/>
              <a:gd name="connsiteY756" fmla="*/ 1493690 h 4305008"/>
              <a:gd name="connsiteX757" fmla="*/ 1294048 w 5593163"/>
              <a:gd name="connsiteY757" fmla="*/ 2034258 h 4305008"/>
              <a:gd name="connsiteX758" fmla="*/ 750739 w 5593163"/>
              <a:gd name="connsiteY758" fmla="*/ 1493690 h 4305008"/>
              <a:gd name="connsiteX759" fmla="*/ 750739 w 5593163"/>
              <a:gd name="connsiteY759" fmla="*/ 2877874 h 4305008"/>
              <a:gd name="connsiteX760" fmla="*/ 1294048 w 5593163"/>
              <a:gd name="connsiteY760" fmla="*/ 2333028 h 4305008"/>
              <a:gd name="connsiteX761" fmla="*/ 750739 w 5593163"/>
              <a:gd name="connsiteY761" fmla="*/ 2877874 h 4305008"/>
              <a:gd name="connsiteX762" fmla="*/ 750739 w 5593163"/>
              <a:gd name="connsiteY762" fmla="*/ 3190516 h 4305008"/>
              <a:gd name="connsiteX763" fmla="*/ 1294048 w 5593163"/>
              <a:gd name="connsiteY763" fmla="*/ 3731083 h 4305008"/>
              <a:gd name="connsiteX764" fmla="*/ 750739 w 5593163"/>
              <a:gd name="connsiteY764" fmla="*/ 3190516 h 4305008"/>
              <a:gd name="connsiteX765" fmla="*/ 718720 w 5593163"/>
              <a:gd name="connsiteY765" fmla="*/ 4305008 h 4305008"/>
              <a:gd name="connsiteX766" fmla="*/ 747165 w 5593163"/>
              <a:gd name="connsiteY766" fmla="*/ 4255797 h 4305008"/>
              <a:gd name="connsiteX767" fmla="*/ 1307418 w 5593163"/>
              <a:gd name="connsiteY767" fmla="*/ 3898397 h 4305008"/>
              <a:gd name="connsiteX768" fmla="*/ 1307535 w 5593163"/>
              <a:gd name="connsiteY768" fmla="*/ 3897249 h 4305008"/>
              <a:gd name="connsiteX769" fmla="*/ 1323748 w 5593163"/>
              <a:gd name="connsiteY769" fmla="*/ 3895710 h 4305008"/>
              <a:gd name="connsiteX770" fmla="*/ 1419209 w 5593163"/>
              <a:gd name="connsiteY770" fmla="*/ 3886645 h 4305008"/>
              <a:gd name="connsiteX771" fmla="*/ 1436297 w 5593163"/>
              <a:gd name="connsiteY771" fmla="*/ 3885022 h 4305008"/>
              <a:gd name="connsiteX772" fmla="*/ 1436323 w 5593163"/>
              <a:gd name="connsiteY772" fmla="*/ 3885516 h 4305008"/>
              <a:gd name="connsiteX773" fmla="*/ 1436821 w 5593163"/>
              <a:gd name="connsiteY773" fmla="*/ 3885483 h 4305008"/>
              <a:gd name="connsiteX774" fmla="*/ 1437415 w 5593163"/>
              <a:gd name="connsiteY774" fmla="*/ 3896923 h 4305008"/>
              <a:gd name="connsiteX775" fmla="*/ 1436044 w 5593163"/>
              <a:gd name="connsiteY775" fmla="*/ 3913899 h 4305008"/>
              <a:gd name="connsiteX776" fmla="*/ 1428577 w 5593163"/>
              <a:gd name="connsiteY776" fmla="*/ 4006375 h 4305008"/>
              <a:gd name="connsiteX777" fmla="*/ 1428039 w 5593163"/>
              <a:gd name="connsiteY777" fmla="*/ 4013051 h 4305008"/>
              <a:gd name="connsiteX778" fmla="*/ 1427533 w 5593163"/>
              <a:gd name="connsiteY778" fmla="*/ 4013114 h 4305008"/>
              <a:gd name="connsiteX779" fmla="*/ 1352416 w 5593163"/>
              <a:gd name="connsiteY779" fmla="*/ 4254710 h 4305008"/>
              <a:gd name="connsiteX780" fmla="*/ 1322295 w 5593163"/>
              <a:gd name="connsiteY780" fmla="*/ 4305008 h 4305008"/>
              <a:gd name="connsiteX781" fmla="*/ 1168185 w 5593163"/>
              <a:gd name="connsiteY781" fmla="*/ 4305008 h 4305008"/>
              <a:gd name="connsiteX782" fmla="*/ 1194867 w 5593163"/>
              <a:gd name="connsiteY782" fmla="*/ 4271827 h 4305008"/>
              <a:gd name="connsiteX783" fmla="*/ 1294048 w 5593163"/>
              <a:gd name="connsiteY783" fmla="*/ 4029853 h 4305008"/>
              <a:gd name="connsiteX784" fmla="*/ 921894 w 5593163"/>
              <a:gd name="connsiteY784" fmla="*/ 4241205 h 4305008"/>
              <a:gd name="connsiteX785" fmla="*/ 869771 w 5593163"/>
              <a:gd name="connsiteY785" fmla="*/ 4305008 h 4305008"/>
              <a:gd name="connsiteX786" fmla="*/ 684209 w 5593163"/>
              <a:gd name="connsiteY786" fmla="*/ 0 h 4305008"/>
              <a:gd name="connsiteX787" fmla="*/ 832847 w 5593163"/>
              <a:gd name="connsiteY787" fmla="*/ 0 h 4305008"/>
              <a:gd name="connsiteX788" fmla="*/ 855075 w 5593163"/>
              <a:gd name="connsiteY788" fmla="*/ 44350 h 4305008"/>
              <a:gd name="connsiteX789" fmla="*/ 1294048 w 5593163"/>
              <a:gd name="connsiteY789" fmla="*/ 337433 h 4305008"/>
              <a:gd name="connsiteX790" fmla="*/ 1180541 w 5593163"/>
              <a:gd name="connsiteY790" fmla="*/ 76659 h 4305008"/>
              <a:gd name="connsiteX791" fmla="*/ 1112313 w 5593163"/>
              <a:gd name="connsiteY791" fmla="*/ 0 h 4305008"/>
              <a:gd name="connsiteX792" fmla="*/ 1280688 w 5593163"/>
              <a:gd name="connsiteY792" fmla="*/ 0 h 4305008"/>
              <a:gd name="connsiteX793" fmla="*/ 1343322 w 5593163"/>
              <a:gd name="connsiteY793" fmla="*/ 96778 h 4305008"/>
              <a:gd name="connsiteX794" fmla="*/ 1427534 w 5593163"/>
              <a:gd name="connsiteY794" fmla="*/ 354040 h 4305008"/>
              <a:gd name="connsiteX795" fmla="*/ 1428040 w 5593163"/>
              <a:gd name="connsiteY795" fmla="*/ 354102 h 4305008"/>
              <a:gd name="connsiteX796" fmla="*/ 1428580 w 5593163"/>
              <a:gd name="connsiteY796" fmla="*/ 360740 h 4305008"/>
              <a:gd name="connsiteX797" fmla="*/ 1436044 w 5593163"/>
              <a:gd name="connsiteY797" fmla="*/ 452471 h 4305008"/>
              <a:gd name="connsiteX798" fmla="*/ 1437415 w 5593163"/>
              <a:gd name="connsiteY798" fmla="*/ 469318 h 4305008"/>
              <a:gd name="connsiteX799" fmla="*/ 1436822 w 5593163"/>
              <a:gd name="connsiteY799" fmla="*/ 480669 h 4305008"/>
              <a:gd name="connsiteX800" fmla="*/ 1436323 w 5593163"/>
              <a:gd name="connsiteY800" fmla="*/ 480636 h 4305008"/>
              <a:gd name="connsiteX801" fmla="*/ 1436297 w 5593163"/>
              <a:gd name="connsiteY801" fmla="*/ 481127 h 4305008"/>
              <a:gd name="connsiteX802" fmla="*/ 1419178 w 5593163"/>
              <a:gd name="connsiteY802" fmla="*/ 479514 h 4305008"/>
              <a:gd name="connsiteX803" fmla="*/ 1323752 w 5593163"/>
              <a:gd name="connsiteY803" fmla="*/ 470523 h 4305008"/>
              <a:gd name="connsiteX804" fmla="*/ 1307535 w 5593163"/>
              <a:gd name="connsiteY804" fmla="*/ 468995 h 4305008"/>
              <a:gd name="connsiteX805" fmla="*/ 1307419 w 5593163"/>
              <a:gd name="connsiteY805" fmla="*/ 467856 h 4305008"/>
              <a:gd name="connsiteX806" fmla="*/ 736048 w 5593163"/>
              <a:gd name="connsiteY806" fmla="*/ 95636 h 4305008"/>
              <a:gd name="connsiteX807" fmla="*/ 607372 w 5593163"/>
              <a:gd name="connsiteY807" fmla="*/ 1313979 h 4305008"/>
              <a:gd name="connsiteX808" fmla="*/ 608742 w 5593163"/>
              <a:gd name="connsiteY808" fmla="*/ 1296998 h 4305008"/>
              <a:gd name="connsiteX809" fmla="*/ 616206 w 5593163"/>
              <a:gd name="connsiteY809" fmla="*/ 1204541 h 4305008"/>
              <a:gd name="connsiteX810" fmla="*/ 616747 w 5593163"/>
              <a:gd name="connsiteY810" fmla="*/ 1197851 h 4305008"/>
              <a:gd name="connsiteX811" fmla="*/ 617252 w 5593163"/>
              <a:gd name="connsiteY811" fmla="*/ 1197788 h 4305008"/>
              <a:gd name="connsiteX812" fmla="*/ 1307418 w 5593163"/>
              <a:gd name="connsiteY812" fmla="*/ 504747 h 4305008"/>
              <a:gd name="connsiteX813" fmla="*/ 1307535 w 5593163"/>
              <a:gd name="connsiteY813" fmla="*/ 503599 h 4305008"/>
              <a:gd name="connsiteX814" fmla="*/ 1323748 w 5593163"/>
              <a:gd name="connsiteY814" fmla="*/ 502060 h 4305008"/>
              <a:gd name="connsiteX815" fmla="*/ 1419209 w 5593163"/>
              <a:gd name="connsiteY815" fmla="*/ 492995 h 4305008"/>
              <a:gd name="connsiteX816" fmla="*/ 1436297 w 5593163"/>
              <a:gd name="connsiteY816" fmla="*/ 491372 h 4305008"/>
              <a:gd name="connsiteX817" fmla="*/ 1436323 w 5593163"/>
              <a:gd name="connsiteY817" fmla="*/ 491866 h 4305008"/>
              <a:gd name="connsiteX818" fmla="*/ 1436821 w 5593163"/>
              <a:gd name="connsiteY818" fmla="*/ 491833 h 4305008"/>
              <a:gd name="connsiteX819" fmla="*/ 1437415 w 5593163"/>
              <a:gd name="connsiteY819" fmla="*/ 503273 h 4305008"/>
              <a:gd name="connsiteX820" fmla="*/ 1436044 w 5593163"/>
              <a:gd name="connsiteY820" fmla="*/ 520249 h 4305008"/>
              <a:gd name="connsiteX821" fmla="*/ 1428577 w 5593163"/>
              <a:gd name="connsiteY821" fmla="*/ 612725 h 4305008"/>
              <a:gd name="connsiteX822" fmla="*/ 1428039 w 5593163"/>
              <a:gd name="connsiteY822" fmla="*/ 619401 h 4305008"/>
              <a:gd name="connsiteX823" fmla="*/ 1427533 w 5593163"/>
              <a:gd name="connsiteY823" fmla="*/ 619464 h 4305008"/>
              <a:gd name="connsiteX824" fmla="*/ 737367 w 5593163"/>
              <a:gd name="connsiteY824" fmla="*/ 1312505 h 4305008"/>
              <a:gd name="connsiteX825" fmla="*/ 737251 w 5593163"/>
              <a:gd name="connsiteY825" fmla="*/ 1313653 h 4305008"/>
              <a:gd name="connsiteX826" fmla="*/ 721035 w 5593163"/>
              <a:gd name="connsiteY826" fmla="*/ 1315193 h 4305008"/>
              <a:gd name="connsiteX827" fmla="*/ 625608 w 5593163"/>
              <a:gd name="connsiteY827" fmla="*/ 1324255 h 4305008"/>
              <a:gd name="connsiteX828" fmla="*/ 608490 w 5593163"/>
              <a:gd name="connsiteY828" fmla="*/ 1325881 h 4305008"/>
              <a:gd name="connsiteX829" fmla="*/ 608464 w 5593163"/>
              <a:gd name="connsiteY829" fmla="*/ 1325386 h 4305008"/>
              <a:gd name="connsiteX830" fmla="*/ 607965 w 5593163"/>
              <a:gd name="connsiteY830" fmla="*/ 1325419 h 4305008"/>
              <a:gd name="connsiteX831" fmla="*/ 607372 w 5593163"/>
              <a:gd name="connsiteY831" fmla="*/ 1313979 h 4305008"/>
              <a:gd name="connsiteX832" fmla="*/ 607372 w 5593163"/>
              <a:gd name="connsiteY832" fmla="*/ 1361805 h 4305008"/>
              <a:gd name="connsiteX833" fmla="*/ 607966 w 5593163"/>
              <a:gd name="connsiteY833" fmla="*/ 1350455 h 4305008"/>
              <a:gd name="connsiteX834" fmla="*/ 608464 w 5593163"/>
              <a:gd name="connsiteY834" fmla="*/ 1350487 h 4305008"/>
              <a:gd name="connsiteX835" fmla="*/ 608490 w 5593163"/>
              <a:gd name="connsiteY835" fmla="*/ 1349997 h 4305008"/>
              <a:gd name="connsiteX836" fmla="*/ 625577 w 5593163"/>
              <a:gd name="connsiteY836" fmla="*/ 1351607 h 4305008"/>
              <a:gd name="connsiteX837" fmla="*/ 721039 w 5593163"/>
              <a:gd name="connsiteY837" fmla="*/ 1360601 h 4305008"/>
              <a:gd name="connsiteX838" fmla="*/ 737251 w 5593163"/>
              <a:gd name="connsiteY838" fmla="*/ 1362128 h 4305008"/>
              <a:gd name="connsiteX839" fmla="*/ 737368 w 5593163"/>
              <a:gd name="connsiteY839" fmla="*/ 1363267 h 4305008"/>
              <a:gd name="connsiteX840" fmla="*/ 1427534 w 5593163"/>
              <a:gd name="connsiteY840" fmla="*/ 2050865 h 4305008"/>
              <a:gd name="connsiteX841" fmla="*/ 1428040 w 5593163"/>
              <a:gd name="connsiteY841" fmla="*/ 2050928 h 4305008"/>
              <a:gd name="connsiteX842" fmla="*/ 1428580 w 5593163"/>
              <a:gd name="connsiteY842" fmla="*/ 2057565 h 4305008"/>
              <a:gd name="connsiteX843" fmla="*/ 1436044 w 5593163"/>
              <a:gd name="connsiteY843" fmla="*/ 2149296 h 4305008"/>
              <a:gd name="connsiteX844" fmla="*/ 1437415 w 5593163"/>
              <a:gd name="connsiteY844" fmla="*/ 2166144 h 4305008"/>
              <a:gd name="connsiteX845" fmla="*/ 1436822 w 5593163"/>
              <a:gd name="connsiteY845" fmla="*/ 2177494 h 4305008"/>
              <a:gd name="connsiteX846" fmla="*/ 1436323 w 5593163"/>
              <a:gd name="connsiteY846" fmla="*/ 2177461 h 4305008"/>
              <a:gd name="connsiteX847" fmla="*/ 1436297 w 5593163"/>
              <a:gd name="connsiteY847" fmla="*/ 2177952 h 4305008"/>
              <a:gd name="connsiteX848" fmla="*/ 1419178 w 5593163"/>
              <a:gd name="connsiteY848" fmla="*/ 2176339 h 4305008"/>
              <a:gd name="connsiteX849" fmla="*/ 1323752 w 5593163"/>
              <a:gd name="connsiteY849" fmla="*/ 2167348 h 4305008"/>
              <a:gd name="connsiteX850" fmla="*/ 1307535 w 5593163"/>
              <a:gd name="connsiteY850" fmla="*/ 2165820 h 4305008"/>
              <a:gd name="connsiteX851" fmla="*/ 1307419 w 5593163"/>
              <a:gd name="connsiteY851" fmla="*/ 2164681 h 4305008"/>
              <a:gd name="connsiteX852" fmla="*/ 617253 w 5593163"/>
              <a:gd name="connsiteY852" fmla="*/ 1477083 h 4305008"/>
              <a:gd name="connsiteX853" fmla="*/ 616748 w 5593163"/>
              <a:gd name="connsiteY853" fmla="*/ 1477021 h 4305008"/>
              <a:gd name="connsiteX854" fmla="*/ 616209 w 5593163"/>
              <a:gd name="connsiteY854" fmla="*/ 1470397 h 4305008"/>
              <a:gd name="connsiteX855" fmla="*/ 608742 w 5593163"/>
              <a:gd name="connsiteY855" fmla="*/ 1378647 h 4305008"/>
              <a:gd name="connsiteX856" fmla="*/ 607372 w 5593163"/>
              <a:gd name="connsiteY856" fmla="*/ 1361805 h 4305008"/>
              <a:gd name="connsiteX857" fmla="*/ 607372 w 5593163"/>
              <a:gd name="connsiteY857" fmla="*/ 3010804 h 4305008"/>
              <a:gd name="connsiteX858" fmla="*/ 608742 w 5593163"/>
              <a:gd name="connsiteY858" fmla="*/ 2993823 h 4305008"/>
              <a:gd name="connsiteX859" fmla="*/ 616206 w 5593163"/>
              <a:gd name="connsiteY859" fmla="*/ 2901366 h 4305008"/>
              <a:gd name="connsiteX860" fmla="*/ 616747 w 5593163"/>
              <a:gd name="connsiteY860" fmla="*/ 2894676 h 4305008"/>
              <a:gd name="connsiteX861" fmla="*/ 617252 w 5593163"/>
              <a:gd name="connsiteY861" fmla="*/ 2894613 h 4305008"/>
              <a:gd name="connsiteX862" fmla="*/ 1307418 w 5593163"/>
              <a:gd name="connsiteY862" fmla="*/ 2201572 h 4305008"/>
              <a:gd name="connsiteX863" fmla="*/ 1307535 w 5593163"/>
              <a:gd name="connsiteY863" fmla="*/ 2200424 h 4305008"/>
              <a:gd name="connsiteX864" fmla="*/ 1323748 w 5593163"/>
              <a:gd name="connsiteY864" fmla="*/ 2198885 h 4305008"/>
              <a:gd name="connsiteX865" fmla="*/ 1419209 w 5593163"/>
              <a:gd name="connsiteY865" fmla="*/ 2189820 h 4305008"/>
              <a:gd name="connsiteX866" fmla="*/ 1436297 w 5593163"/>
              <a:gd name="connsiteY866" fmla="*/ 2188197 h 4305008"/>
              <a:gd name="connsiteX867" fmla="*/ 1436323 w 5593163"/>
              <a:gd name="connsiteY867" fmla="*/ 2188691 h 4305008"/>
              <a:gd name="connsiteX868" fmla="*/ 1436821 w 5593163"/>
              <a:gd name="connsiteY868" fmla="*/ 2188658 h 4305008"/>
              <a:gd name="connsiteX869" fmla="*/ 1437415 w 5593163"/>
              <a:gd name="connsiteY869" fmla="*/ 2200098 h 4305008"/>
              <a:gd name="connsiteX870" fmla="*/ 1436044 w 5593163"/>
              <a:gd name="connsiteY870" fmla="*/ 2217074 h 4305008"/>
              <a:gd name="connsiteX871" fmla="*/ 1428577 w 5593163"/>
              <a:gd name="connsiteY871" fmla="*/ 2309550 h 4305008"/>
              <a:gd name="connsiteX872" fmla="*/ 1428039 w 5593163"/>
              <a:gd name="connsiteY872" fmla="*/ 2316226 h 4305008"/>
              <a:gd name="connsiteX873" fmla="*/ 1427533 w 5593163"/>
              <a:gd name="connsiteY873" fmla="*/ 2316289 h 4305008"/>
              <a:gd name="connsiteX874" fmla="*/ 737367 w 5593163"/>
              <a:gd name="connsiteY874" fmla="*/ 3009330 h 4305008"/>
              <a:gd name="connsiteX875" fmla="*/ 737251 w 5593163"/>
              <a:gd name="connsiteY875" fmla="*/ 3010478 h 4305008"/>
              <a:gd name="connsiteX876" fmla="*/ 721035 w 5593163"/>
              <a:gd name="connsiteY876" fmla="*/ 3012018 h 4305008"/>
              <a:gd name="connsiteX877" fmla="*/ 625608 w 5593163"/>
              <a:gd name="connsiteY877" fmla="*/ 3021080 h 4305008"/>
              <a:gd name="connsiteX878" fmla="*/ 608490 w 5593163"/>
              <a:gd name="connsiteY878" fmla="*/ 3022706 h 4305008"/>
              <a:gd name="connsiteX879" fmla="*/ 608464 w 5593163"/>
              <a:gd name="connsiteY879" fmla="*/ 3022211 h 4305008"/>
              <a:gd name="connsiteX880" fmla="*/ 607965 w 5593163"/>
              <a:gd name="connsiteY880" fmla="*/ 3022244 h 4305008"/>
              <a:gd name="connsiteX881" fmla="*/ 607372 w 5593163"/>
              <a:gd name="connsiteY881" fmla="*/ 3010804 h 4305008"/>
              <a:gd name="connsiteX882" fmla="*/ 607372 w 5593163"/>
              <a:gd name="connsiteY882" fmla="*/ 3058630 h 4305008"/>
              <a:gd name="connsiteX883" fmla="*/ 607966 w 5593163"/>
              <a:gd name="connsiteY883" fmla="*/ 3047280 h 4305008"/>
              <a:gd name="connsiteX884" fmla="*/ 608464 w 5593163"/>
              <a:gd name="connsiteY884" fmla="*/ 3047312 h 4305008"/>
              <a:gd name="connsiteX885" fmla="*/ 608490 w 5593163"/>
              <a:gd name="connsiteY885" fmla="*/ 3046822 h 4305008"/>
              <a:gd name="connsiteX886" fmla="*/ 625577 w 5593163"/>
              <a:gd name="connsiteY886" fmla="*/ 3048432 h 4305008"/>
              <a:gd name="connsiteX887" fmla="*/ 721039 w 5593163"/>
              <a:gd name="connsiteY887" fmla="*/ 3057426 h 4305008"/>
              <a:gd name="connsiteX888" fmla="*/ 737251 w 5593163"/>
              <a:gd name="connsiteY888" fmla="*/ 3058953 h 4305008"/>
              <a:gd name="connsiteX889" fmla="*/ 737368 w 5593163"/>
              <a:gd name="connsiteY889" fmla="*/ 3060092 h 4305008"/>
              <a:gd name="connsiteX890" fmla="*/ 1427534 w 5593163"/>
              <a:gd name="connsiteY890" fmla="*/ 3747690 h 4305008"/>
              <a:gd name="connsiteX891" fmla="*/ 1428040 w 5593163"/>
              <a:gd name="connsiteY891" fmla="*/ 3747753 h 4305008"/>
              <a:gd name="connsiteX892" fmla="*/ 1428580 w 5593163"/>
              <a:gd name="connsiteY892" fmla="*/ 3754390 h 4305008"/>
              <a:gd name="connsiteX893" fmla="*/ 1436044 w 5593163"/>
              <a:gd name="connsiteY893" fmla="*/ 3846121 h 4305008"/>
              <a:gd name="connsiteX894" fmla="*/ 1437415 w 5593163"/>
              <a:gd name="connsiteY894" fmla="*/ 3862969 h 4305008"/>
              <a:gd name="connsiteX895" fmla="*/ 1436822 w 5593163"/>
              <a:gd name="connsiteY895" fmla="*/ 3874319 h 4305008"/>
              <a:gd name="connsiteX896" fmla="*/ 1436323 w 5593163"/>
              <a:gd name="connsiteY896" fmla="*/ 3874286 h 4305008"/>
              <a:gd name="connsiteX897" fmla="*/ 1436297 w 5593163"/>
              <a:gd name="connsiteY897" fmla="*/ 3874777 h 4305008"/>
              <a:gd name="connsiteX898" fmla="*/ 1419178 w 5593163"/>
              <a:gd name="connsiteY898" fmla="*/ 3873164 h 4305008"/>
              <a:gd name="connsiteX899" fmla="*/ 1323752 w 5593163"/>
              <a:gd name="connsiteY899" fmla="*/ 3864173 h 4305008"/>
              <a:gd name="connsiteX900" fmla="*/ 1307535 w 5593163"/>
              <a:gd name="connsiteY900" fmla="*/ 3862645 h 4305008"/>
              <a:gd name="connsiteX901" fmla="*/ 1307419 w 5593163"/>
              <a:gd name="connsiteY901" fmla="*/ 3861506 h 4305008"/>
              <a:gd name="connsiteX902" fmla="*/ 617253 w 5593163"/>
              <a:gd name="connsiteY902" fmla="*/ 3173908 h 4305008"/>
              <a:gd name="connsiteX903" fmla="*/ 616748 w 5593163"/>
              <a:gd name="connsiteY903" fmla="*/ 3173846 h 4305008"/>
              <a:gd name="connsiteX904" fmla="*/ 616209 w 5593163"/>
              <a:gd name="connsiteY904" fmla="*/ 3167222 h 4305008"/>
              <a:gd name="connsiteX905" fmla="*/ 608742 w 5593163"/>
              <a:gd name="connsiteY905" fmla="*/ 3075472 h 4305008"/>
              <a:gd name="connsiteX906" fmla="*/ 607372 w 5593163"/>
              <a:gd name="connsiteY906" fmla="*/ 3058630 h 4305008"/>
              <a:gd name="connsiteX907" fmla="*/ 0 w 5593163"/>
              <a:gd name="connsiteY907" fmla="*/ 116373 h 4305008"/>
              <a:gd name="connsiteX908" fmla="*/ 0 w 5593163"/>
              <a:gd name="connsiteY908" fmla="*/ 0 h 4305008"/>
              <a:gd name="connsiteX909" fmla="*/ 90880 w 5593163"/>
              <a:gd name="connsiteY909" fmla="*/ 0 h 4305008"/>
              <a:gd name="connsiteX910" fmla="*/ 22652 w 5593163"/>
              <a:gd name="connsiteY910" fmla="*/ 76659 h 4305008"/>
              <a:gd name="connsiteX911" fmla="*/ 0 w 5593163"/>
              <a:gd name="connsiteY911" fmla="*/ 443121 h 4305008"/>
              <a:gd name="connsiteX912" fmla="*/ 0 w 5593163"/>
              <a:gd name="connsiteY912" fmla="*/ 311637 h 4305008"/>
              <a:gd name="connsiteX913" fmla="*/ 82171 w 5593163"/>
              <a:gd name="connsiteY913" fmla="*/ 276703 h 4305008"/>
              <a:gd name="connsiteX914" fmla="*/ 348118 w 5593163"/>
              <a:gd name="connsiteY914" fmla="*/ 44350 h 4305008"/>
              <a:gd name="connsiteX915" fmla="*/ 370347 w 5593163"/>
              <a:gd name="connsiteY915" fmla="*/ 0 h 4305008"/>
              <a:gd name="connsiteX916" fmla="*/ 518984 w 5593163"/>
              <a:gd name="connsiteY916" fmla="*/ 0 h 4305008"/>
              <a:gd name="connsiteX917" fmla="*/ 467145 w 5593163"/>
              <a:gd name="connsiteY917" fmla="*/ 95636 h 4305008"/>
              <a:gd name="connsiteX918" fmla="*/ 13323 w 5593163"/>
              <a:gd name="connsiteY918" fmla="*/ 439959 h 4305008"/>
              <a:gd name="connsiteX919" fmla="*/ 0 w 5593163"/>
              <a:gd name="connsiteY919" fmla="*/ 1070142 h 4305008"/>
              <a:gd name="connsiteX920" fmla="*/ 0 w 5593163"/>
              <a:gd name="connsiteY920" fmla="*/ 862064 h 4305008"/>
              <a:gd name="connsiteX921" fmla="*/ 31905 w 5593163"/>
              <a:gd name="connsiteY921" fmla="*/ 912052 h 4305008"/>
              <a:gd name="connsiteX922" fmla="*/ 452455 w 5593163"/>
              <a:gd name="connsiteY922" fmla="*/ 1181049 h 4305008"/>
              <a:gd name="connsiteX923" fmla="*/ 9316 w 5593163"/>
              <a:gd name="connsiteY923" fmla="*/ 665484 h 4305008"/>
              <a:gd name="connsiteX924" fmla="*/ 0 w 5593163"/>
              <a:gd name="connsiteY924" fmla="*/ 662760 h 4305008"/>
              <a:gd name="connsiteX925" fmla="*/ 0 w 5593163"/>
              <a:gd name="connsiteY925" fmla="*/ 530567 h 4305008"/>
              <a:gd name="connsiteX926" fmla="*/ 26399 w 5593163"/>
              <a:gd name="connsiteY926" fmla="*/ 537107 h 4305008"/>
              <a:gd name="connsiteX927" fmla="*/ 585941 w 5593163"/>
              <a:gd name="connsiteY927" fmla="*/ 1197788 h 4305008"/>
              <a:gd name="connsiteX928" fmla="*/ 586447 w 5593163"/>
              <a:gd name="connsiteY928" fmla="*/ 1197851 h 4305008"/>
              <a:gd name="connsiteX929" fmla="*/ 586987 w 5593163"/>
              <a:gd name="connsiteY929" fmla="*/ 1204541 h 4305008"/>
              <a:gd name="connsiteX930" fmla="*/ 594451 w 5593163"/>
              <a:gd name="connsiteY930" fmla="*/ 1296998 h 4305008"/>
              <a:gd name="connsiteX931" fmla="*/ 595822 w 5593163"/>
              <a:gd name="connsiteY931" fmla="*/ 1313979 h 4305008"/>
              <a:gd name="connsiteX932" fmla="*/ 595229 w 5593163"/>
              <a:gd name="connsiteY932" fmla="*/ 1325419 h 4305008"/>
              <a:gd name="connsiteX933" fmla="*/ 594730 w 5593163"/>
              <a:gd name="connsiteY933" fmla="*/ 1325386 h 4305008"/>
              <a:gd name="connsiteX934" fmla="*/ 594704 w 5593163"/>
              <a:gd name="connsiteY934" fmla="*/ 1325881 h 4305008"/>
              <a:gd name="connsiteX935" fmla="*/ 577585 w 5593163"/>
              <a:gd name="connsiteY935" fmla="*/ 1324255 h 4305008"/>
              <a:gd name="connsiteX936" fmla="*/ 482159 w 5593163"/>
              <a:gd name="connsiteY936" fmla="*/ 1315193 h 4305008"/>
              <a:gd name="connsiteX937" fmla="*/ 465942 w 5593163"/>
              <a:gd name="connsiteY937" fmla="*/ 1313653 h 4305008"/>
              <a:gd name="connsiteX938" fmla="*/ 465826 w 5593163"/>
              <a:gd name="connsiteY938" fmla="*/ 1312505 h 4305008"/>
              <a:gd name="connsiteX939" fmla="*/ 5028 w 5593163"/>
              <a:gd name="connsiteY939" fmla="*/ 1076034 h 4305008"/>
              <a:gd name="connsiteX940" fmla="*/ 0 w 5593163"/>
              <a:gd name="connsiteY940" fmla="*/ 2139063 h 4305008"/>
              <a:gd name="connsiteX941" fmla="*/ 0 w 5593163"/>
              <a:gd name="connsiteY941" fmla="*/ 2007909 h 4305008"/>
              <a:gd name="connsiteX942" fmla="*/ 9314 w 5593163"/>
              <a:gd name="connsiteY942" fmla="*/ 2005207 h 4305008"/>
              <a:gd name="connsiteX943" fmla="*/ 452453 w 5593163"/>
              <a:gd name="connsiteY943" fmla="*/ 1493690 h 4305008"/>
              <a:gd name="connsiteX944" fmla="*/ 31903 w 5593163"/>
              <a:gd name="connsiteY944" fmla="*/ 1760575 h 4305008"/>
              <a:gd name="connsiteX945" fmla="*/ 0 w 5593163"/>
              <a:gd name="connsiteY945" fmla="*/ 1810167 h 4305008"/>
              <a:gd name="connsiteX946" fmla="*/ 0 w 5593163"/>
              <a:gd name="connsiteY946" fmla="*/ 1603724 h 4305008"/>
              <a:gd name="connsiteX947" fmla="*/ 5025 w 5593163"/>
              <a:gd name="connsiteY947" fmla="*/ 1597880 h 4305008"/>
              <a:gd name="connsiteX948" fmla="*/ 465823 w 5593163"/>
              <a:gd name="connsiteY948" fmla="*/ 1363267 h 4305008"/>
              <a:gd name="connsiteX949" fmla="*/ 465940 w 5593163"/>
              <a:gd name="connsiteY949" fmla="*/ 1362128 h 4305008"/>
              <a:gd name="connsiteX950" fmla="*/ 482153 w 5593163"/>
              <a:gd name="connsiteY950" fmla="*/ 1360601 h 4305008"/>
              <a:gd name="connsiteX951" fmla="*/ 577614 w 5593163"/>
              <a:gd name="connsiteY951" fmla="*/ 1351607 h 4305008"/>
              <a:gd name="connsiteX952" fmla="*/ 594702 w 5593163"/>
              <a:gd name="connsiteY952" fmla="*/ 1349997 h 4305008"/>
              <a:gd name="connsiteX953" fmla="*/ 594728 w 5593163"/>
              <a:gd name="connsiteY953" fmla="*/ 1350487 h 4305008"/>
              <a:gd name="connsiteX954" fmla="*/ 595226 w 5593163"/>
              <a:gd name="connsiteY954" fmla="*/ 1350455 h 4305008"/>
              <a:gd name="connsiteX955" fmla="*/ 595820 w 5593163"/>
              <a:gd name="connsiteY955" fmla="*/ 1361805 h 4305008"/>
              <a:gd name="connsiteX956" fmla="*/ 594449 w 5593163"/>
              <a:gd name="connsiteY956" fmla="*/ 1378647 h 4305008"/>
              <a:gd name="connsiteX957" fmla="*/ 586982 w 5593163"/>
              <a:gd name="connsiteY957" fmla="*/ 1470397 h 4305008"/>
              <a:gd name="connsiteX958" fmla="*/ 586444 w 5593163"/>
              <a:gd name="connsiteY958" fmla="*/ 1477021 h 4305008"/>
              <a:gd name="connsiteX959" fmla="*/ 585938 w 5593163"/>
              <a:gd name="connsiteY959" fmla="*/ 1477083 h 4305008"/>
              <a:gd name="connsiteX960" fmla="*/ 26396 w 5593163"/>
              <a:gd name="connsiteY960" fmla="*/ 2132575 h 4305008"/>
              <a:gd name="connsiteX961" fmla="*/ 0 w 5593163"/>
              <a:gd name="connsiteY961" fmla="*/ 2766967 h 4305008"/>
              <a:gd name="connsiteX962" fmla="*/ 0 w 5593163"/>
              <a:gd name="connsiteY962" fmla="*/ 2558889 h 4305008"/>
              <a:gd name="connsiteX963" fmla="*/ 31905 w 5593163"/>
              <a:gd name="connsiteY963" fmla="*/ 2608877 h 4305008"/>
              <a:gd name="connsiteX964" fmla="*/ 452455 w 5593163"/>
              <a:gd name="connsiteY964" fmla="*/ 2877874 h 4305008"/>
              <a:gd name="connsiteX965" fmla="*/ 9316 w 5593163"/>
              <a:gd name="connsiteY965" fmla="*/ 2362309 h 4305008"/>
              <a:gd name="connsiteX966" fmla="*/ 0 w 5593163"/>
              <a:gd name="connsiteY966" fmla="*/ 2359585 h 4305008"/>
              <a:gd name="connsiteX967" fmla="*/ 0 w 5593163"/>
              <a:gd name="connsiteY967" fmla="*/ 2227392 h 4305008"/>
              <a:gd name="connsiteX968" fmla="*/ 26399 w 5593163"/>
              <a:gd name="connsiteY968" fmla="*/ 2233932 h 4305008"/>
              <a:gd name="connsiteX969" fmla="*/ 585941 w 5593163"/>
              <a:gd name="connsiteY969" fmla="*/ 2894613 h 4305008"/>
              <a:gd name="connsiteX970" fmla="*/ 586447 w 5593163"/>
              <a:gd name="connsiteY970" fmla="*/ 2894676 h 4305008"/>
              <a:gd name="connsiteX971" fmla="*/ 586987 w 5593163"/>
              <a:gd name="connsiteY971" fmla="*/ 2901366 h 4305008"/>
              <a:gd name="connsiteX972" fmla="*/ 594451 w 5593163"/>
              <a:gd name="connsiteY972" fmla="*/ 2993823 h 4305008"/>
              <a:gd name="connsiteX973" fmla="*/ 595822 w 5593163"/>
              <a:gd name="connsiteY973" fmla="*/ 3010804 h 4305008"/>
              <a:gd name="connsiteX974" fmla="*/ 595229 w 5593163"/>
              <a:gd name="connsiteY974" fmla="*/ 3022244 h 4305008"/>
              <a:gd name="connsiteX975" fmla="*/ 594730 w 5593163"/>
              <a:gd name="connsiteY975" fmla="*/ 3022211 h 4305008"/>
              <a:gd name="connsiteX976" fmla="*/ 594704 w 5593163"/>
              <a:gd name="connsiteY976" fmla="*/ 3022706 h 4305008"/>
              <a:gd name="connsiteX977" fmla="*/ 577585 w 5593163"/>
              <a:gd name="connsiteY977" fmla="*/ 3021080 h 4305008"/>
              <a:gd name="connsiteX978" fmla="*/ 482159 w 5593163"/>
              <a:gd name="connsiteY978" fmla="*/ 3012018 h 4305008"/>
              <a:gd name="connsiteX979" fmla="*/ 465942 w 5593163"/>
              <a:gd name="connsiteY979" fmla="*/ 3010478 h 4305008"/>
              <a:gd name="connsiteX980" fmla="*/ 465826 w 5593163"/>
              <a:gd name="connsiteY980" fmla="*/ 3009330 h 4305008"/>
              <a:gd name="connsiteX981" fmla="*/ 5028 w 5593163"/>
              <a:gd name="connsiteY981" fmla="*/ 2772859 h 4305008"/>
              <a:gd name="connsiteX982" fmla="*/ 0 w 5593163"/>
              <a:gd name="connsiteY982" fmla="*/ 3835888 h 4305008"/>
              <a:gd name="connsiteX983" fmla="*/ 0 w 5593163"/>
              <a:gd name="connsiteY983" fmla="*/ 3704734 h 4305008"/>
              <a:gd name="connsiteX984" fmla="*/ 9314 w 5593163"/>
              <a:gd name="connsiteY984" fmla="*/ 3702032 h 4305008"/>
              <a:gd name="connsiteX985" fmla="*/ 452453 w 5593163"/>
              <a:gd name="connsiteY985" fmla="*/ 3190516 h 4305008"/>
              <a:gd name="connsiteX986" fmla="*/ 31903 w 5593163"/>
              <a:gd name="connsiteY986" fmla="*/ 3457400 h 4305008"/>
              <a:gd name="connsiteX987" fmla="*/ 0 w 5593163"/>
              <a:gd name="connsiteY987" fmla="*/ 3506992 h 4305008"/>
              <a:gd name="connsiteX988" fmla="*/ 0 w 5593163"/>
              <a:gd name="connsiteY988" fmla="*/ 3300549 h 4305008"/>
              <a:gd name="connsiteX989" fmla="*/ 5025 w 5593163"/>
              <a:gd name="connsiteY989" fmla="*/ 3294705 h 4305008"/>
              <a:gd name="connsiteX990" fmla="*/ 465823 w 5593163"/>
              <a:gd name="connsiteY990" fmla="*/ 3060092 h 4305008"/>
              <a:gd name="connsiteX991" fmla="*/ 465940 w 5593163"/>
              <a:gd name="connsiteY991" fmla="*/ 3058953 h 4305008"/>
              <a:gd name="connsiteX992" fmla="*/ 482153 w 5593163"/>
              <a:gd name="connsiteY992" fmla="*/ 3057426 h 4305008"/>
              <a:gd name="connsiteX993" fmla="*/ 577614 w 5593163"/>
              <a:gd name="connsiteY993" fmla="*/ 3048432 h 4305008"/>
              <a:gd name="connsiteX994" fmla="*/ 594702 w 5593163"/>
              <a:gd name="connsiteY994" fmla="*/ 3046822 h 4305008"/>
              <a:gd name="connsiteX995" fmla="*/ 594728 w 5593163"/>
              <a:gd name="connsiteY995" fmla="*/ 3047312 h 4305008"/>
              <a:gd name="connsiteX996" fmla="*/ 595226 w 5593163"/>
              <a:gd name="connsiteY996" fmla="*/ 3047280 h 4305008"/>
              <a:gd name="connsiteX997" fmla="*/ 595820 w 5593163"/>
              <a:gd name="connsiteY997" fmla="*/ 3058630 h 4305008"/>
              <a:gd name="connsiteX998" fmla="*/ 594449 w 5593163"/>
              <a:gd name="connsiteY998" fmla="*/ 3075472 h 4305008"/>
              <a:gd name="connsiteX999" fmla="*/ 586982 w 5593163"/>
              <a:gd name="connsiteY999" fmla="*/ 3167222 h 4305008"/>
              <a:gd name="connsiteX1000" fmla="*/ 586444 w 5593163"/>
              <a:gd name="connsiteY1000" fmla="*/ 3173846 h 4305008"/>
              <a:gd name="connsiteX1001" fmla="*/ 585938 w 5593163"/>
              <a:gd name="connsiteY1001" fmla="*/ 3173908 h 4305008"/>
              <a:gd name="connsiteX1002" fmla="*/ 26396 w 5593163"/>
              <a:gd name="connsiteY1002" fmla="*/ 3829400 h 4305008"/>
              <a:gd name="connsiteX1003" fmla="*/ 0 w 5593163"/>
              <a:gd name="connsiteY1003" fmla="*/ 4056079 h 4305008"/>
              <a:gd name="connsiteX1004" fmla="*/ 0 w 5593163"/>
              <a:gd name="connsiteY1004" fmla="*/ 3923091 h 4305008"/>
              <a:gd name="connsiteX1005" fmla="*/ 9850 w 5593163"/>
              <a:gd name="connsiteY1005" fmla="*/ 3925425 h 4305008"/>
              <a:gd name="connsiteX1006" fmla="*/ 456028 w 5593163"/>
              <a:gd name="connsiteY1006" fmla="*/ 4255797 h 4305008"/>
              <a:gd name="connsiteX1007" fmla="*/ 484473 w 5593163"/>
              <a:gd name="connsiteY1007" fmla="*/ 4305008 h 4305008"/>
              <a:gd name="connsiteX1008" fmla="*/ 333423 w 5593163"/>
              <a:gd name="connsiteY1008" fmla="*/ 4305008 h 4305008"/>
              <a:gd name="connsiteX1009" fmla="*/ 281300 w 5593163"/>
              <a:gd name="connsiteY1009" fmla="*/ 4241205 h 4305008"/>
              <a:gd name="connsiteX1010" fmla="*/ 75476 w 5593163"/>
              <a:gd name="connsiteY1010" fmla="*/ 4087725 h 4305008"/>
              <a:gd name="connsiteX1011" fmla="*/ 0 w 5593163"/>
              <a:gd name="connsiteY1011" fmla="*/ 4305008 h 4305008"/>
              <a:gd name="connsiteX1012" fmla="*/ 0 w 5593163"/>
              <a:gd name="connsiteY1012" fmla="*/ 4256099 h 4305008"/>
              <a:gd name="connsiteX1013" fmla="*/ 8327 w 5593163"/>
              <a:gd name="connsiteY1013" fmla="*/ 4271827 h 4305008"/>
              <a:gd name="connsiteX1014" fmla="*/ 35009 w 5593163"/>
              <a:gd name="connsiteY1014" fmla="*/ 4305008 h 4305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Lst>
            <a:rect l="l" t="t" r="r" b="b"/>
            <a:pathLst>
              <a:path w="5593163" h="4305008">
                <a:moveTo>
                  <a:pt x="4985599" y="636203"/>
                </a:moveTo>
                <a:cubicBezTo>
                  <a:pt x="5038875" y="907109"/>
                  <a:pt x="5253718" y="1121906"/>
                  <a:pt x="5528908" y="1181049"/>
                </a:cubicBezTo>
                <a:cubicBezTo>
                  <a:pt x="5475633" y="910143"/>
                  <a:pt x="5260789" y="695346"/>
                  <a:pt x="4985599" y="636203"/>
                </a:cubicBezTo>
                <a:close/>
                <a:moveTo>
                  <a:pt x="4985599" y="2333028"/>
                </a:moveTo>
                <a:cubicBezTo>
                  <a:pt x="5038875" y="2603934"/>
                  <a:pt x="5253718" y="2818731"/>
                  <a:pt x="5528908" y="2877874"/>
                </a:cubicBezTo>
                <a:cubicBezTo>
                  <a:pt x="5475633" y="2606968"/>
                  <a:pt x="5260789" y="2392171"/>
                  <a:pt x="4985599" y="2333028"/>
                </a:cubicBezTo>
                <a:close/>
                <a:moveTo>
                  <a:pt x="4985597" y="2034258"/>
                </a:moveTo>
                <a:cubicBezTo>
                  <a:pt x="5260787" y="1975579"/>
                  <a:pt x="5475630" y="1762469"/>
                  <a:pt x="5528906" y="1493690"/>
                </a:cubicBezTo>
                <a:cubicBezTo>
                  <a:pt x="5253716" y="1552369"/>
                  <a:pt x="5038872" y="1765479"/>
                  <a:pt x="4985597" y="2034258"/>
                </a:cubicBezTo>
                <a:close/>
                <a:moveTo>
                  <a:pt x="4985597" y="3731083"/>
                </a:moveTo>
                <a:cubicBezTo>
                  <a:pt x="5260787" y="3672404"/>
                  <a:pt x="5475630" y="3459294"/>
                  <a:pt x="5528906" y="3190516"/>
                </a:cubicBezTo>
                <a:cubicBezTo>
                  <a:pt x="5253716" y="3249194"/>
                  <a:pt x="5038872" y="3462304"/>
                  <a:pt x="4985597" y="3731083"/>
                </a:cubicBezTo>
                <a:close/>
                <a:moveTo>
                  <a:pt x="4842232" y="503273"/>
                </a:moveTo>
                <a:lnTo>
                  <a:pt x="4842826" y="491833"/>
                </a:lnTo>
                <a:lnTo>
                  <a:pt x="4843324" y="491866"/>
                </a:lnTo>
                <a:lnTo>
                  <a:pt x="4843350" y="491372"/>
                </a:lnTo>
                <a:lnTo>
                  <a:pt x="4860437" y="492995"/>
                </a:lnTo>
                <a:cubicBezTo>
                  <a:pt x="4892823" y="493522"/>
                  <a:pt x="4924716" y="496503"/>
                  <a:pt x="4955899" y="502060"/>
                </a:cubicBezTo>
                <a:cubicBezTo>
                  <a:pt x="4961475" y="501641"/>
                  <a:pt x="4966803" y="502589"/>
                  <a:pt x="4972112" y="503599"/>
                </a:cubicBezTo>
                <a:lnTo>
                  <a:pt x="4972229" y="504747"/>
                </a:lnTo>
                <a:cubicBezTo>
                  <a:pt x="5241367" y="549296"/>
                  <a:pt x="5466735" y="718370"/>
                  <a:pt x="5583809" y="948988"/>
                </a:cubicBezTo>
                <a:lnTo>
                  <a:pt x="5593163" y="971822"/>
                </a:lnTo>
                <a:lnTo>
                  <a:pt x="5593163" y="1318474"/>
                </a:lnTo>
                <a:lnTo>
                  <a:pt x="5558612" y="1315193"/>
                </a:lnTo>
                <a:cubicBezTo>
                  <a:pt x="5553035" y="1315612"/>
                  <a:pt x="5547706" y="1314664"/>
                  <a:pt x="5542395" y="1313653"/>
                </a:cubicBezTo>
                <a:lnTo>
                  <a:pt x="5542279" y="1312505"/>
                </a:lnTo>
                <a:cubicBezTo>
                  <a:pt x="5183428" y="1253106"/>
                  <a:pt x="4902389" y="972329"/>
                  <a:pt x="4852114" y="619464"/>
                </a:cubicBezTo>
                <a:cubicBezTo>
                  <a:pt x="4851946" y="619411"/>
                  <a:pt x="4851778" y="619406"/>
                  <a:pt x="4851608" y="619401"/>
                </a:cubicBezTo>
                <a:lnTo>
                  <a:pt x="4851070" y="612725"/>
                </a:lnTo>
                <a:cubicBezTo>
                  <a:pt x="4846011" y="582475"/>
                  <a:pt x="4843560" y="551584"/>
                  <a:pt x="4843603" y="520249"/>
                </a:cubicBezTo>
                <a:cubicBezTo>
                  <a:pt x="4842291" y="514621"/>
                  <a:pt x="4842232" y="508954"/>
                  <a:pt x="4842232" y="503273"/>
                </a:cubicBezTo>
                <a:close/>
                <a:moveTo>
                  <a:pt x="4842232" y="2200098"/>
                </a:moveTo>
                <a:lnTo>
                  <a:pt x="4842826" y="2188658"/>
                </a:lnTo>
                <a:lnTo>
                  <a:pt x="4843324" y="2188691"/>
                </a:lnTo>
                <a:lnTo>
                  <a:pt x="4843350" y="2188197"/>
                </a:lnTo>
                <a:lnTo>
                  <a:pt x="4860437" y="2189820"/>
                </a:lnTo>
                <a:cubicBezTo>
                  <a:pt x="4892823" y="2190347"/>
                  <a:pt x="4924716" y="2193328"/>
                  <a:pt x="4955899" y="2198885"/>
                </a:cubicBezTo>
                <a:cubicBezTo>
                  <a:pt x="4961475" y="2198466"/>
                  <a:pt x="4966803" y="2199414"/>
                  <a:pt x="4972112" y="2200424"/>
                </a:cubicBezTo>
                <a:lnTo>
                  <a:pt x="4972229" y="2201572"/>
                </a:lnTo>
                <a:cubicBezTo>
                  <a:pt x="5241367" y="2246121"/>
                  <a:pt x="5466735" y="2415195"/>
                  <a:pt x="5583809" y="2645813"/>
                </a:cubicBezTo>
                <a:lnTo>
                  <a:pt x="5593163" y="2668647"/>
                </a:lnTo>
                <a:lnTo>
                  <a:pt x="5593163" y="3015299"/>
                </a:lnTo>
                <a:lnTo>
                  <a:pt x="5558612" y="3012018"/>
                </a:lnTo>
                <a:cubicBezTo>
                  <a:pt x="5553035" y="3012437"/>
                  <a:pt x="5547706" y="3011489"/>
                  <a:pt x="5542395" y="3010478"/>
                </a:cubicBezTo>
                <a:lnTo>
                  <a:pt x="5542279" y="3009330"/>
                </a:lnTo>
                <a:cubicBezTo>
                  <a:pt x="5183428" y="2949931"/>
                  <a:pt x="4902389" y="2669154"/>
                  <a:pt x="4852114" y="2316289"/>
                </a:cubicBezTo>
                <a:cubicBezTo>
                  <a:pt x="4851946" y="2316236"/>
                  <a:pt x="4851778" y="2316231"/>
                  <a:pt x="4851608" y="2316226"/>
                </a:cubicBezTo>
                <a:lnTo>
                  <a:pt x="4851070" y="2309550"/>
                </a:lnTo>
                <a:cubicBezTo>
                  <a:pt x="4846011" y="2279300"/>
                  <a:pt x="4843560" y="2248409"/>
                  <a:pt x="4843603" y="2217074"/>
                </a:cubicBezTo>
                <a:cubicBezTo>
                  <a:pt x="4842291" y="2211446"/>
                  <a:pt x="4842232" y="2205779"/>
                  <a:pt x="4842232" y="2200098"/>
                </a:cubicBezTo>
                <a:close/>
                <a:moveTo>
                  <a:pt x="4842232" y="3896923"/>
                </a:moveTo>
                <a:lnTo>
                  <a:pt x="4842826" y="3885483"/>
                </a:lnTo>
                <a:lnTo>
                  <a:pt x="4843324" y="3885516"/>
                </a:lnTo>
                <a:lnTo>
                  <a:pt x="4843350" y="3885022"/>
                </a:lnTo>
                <a:lnTo>
                  <a:pt x="4860437" y="3886645"/>
                </a:lnTo>
                <a:cubicBezTo>
                  <a:pt x="4892823" y="3887172"/>
                  <a:pt x="4924716" y="3890153"/>
                  <a:pt x="4955899" y="3895710"/>
                </a:cubicBezTo>
                <a:cubicBezTo>
                  <a:pt x="4961475" y="3895291"/>
                  <a:pt x="4966803" y="3896239"/>
                  <a:pt x="4972112" y="3897249"/>
                </a:cubicBezTo>
                <a:lnTo>
                  <a:pt x="4972229" y="3898397"/>
                </a:lnTo>
                <a:cubicBezTo>
                  <a:pt x="5206288" y="3937139"/>
                  <a:pt x="5407245" y="4070062"/>
                  <a:pt x="5532481" y="4255797"/>
                </a:cubicBezTo>
                <a:lnTo>
                  <a:pt x="5560926" y="4305008"/>
                </a:lnTo>
                <a:lnTo>
                  <a:pt x="5409877" y="4305008"/>
                </a:lnTo>
                <a:lnTo>
                  <a:pt x="5357754" y="4241205"/>
                </a:lnTo>
                <a:cubicBezTo>
                  <a:pt x="5261058" y="4136681"/>
                  <a:pt x="5131850" y="4061285"/>
                  <a:pt x="4985599" y="4029853"/>
                </a:cubicBezTo>
                <a:cubicBezTo>
                  <a:pt x="5002846" y="4117553"/>
                  <a:pt x="5037026" y="4199373"/>
                  <a:pt x="5084780" y="4271827"/>
                </a:cubicBezTo>
                <a:lnTo>
                  <a:pt x="5111462" y="4305008"/>
                </a:lnTo>
                <a:lnTo>
                  <a:pt x="4957353" y="4305008"/>
                </a:lnTo>
                <a:lnTo>
                  <a:pt x="4927231" y="4254710"/>
                </a:lnTo>
                <a:cubicBezTo>
                  <a:pt x="4890029" y="4179889"/>
                  <a:pt x="4864297" y="4098618"/>
                  <a:pt x="4852114" y="4013114"/>
                </a:cubicBezTo>
                <a:cubicBezTo>
                  <a:pt x="4851946" y="4013061"/>
                  <a:pt x="4851778" y="4013056"/>
                  <a:pt x="4851608" y="4013051"/>
                </a:cubicBezTo>
                <a:lnTo>
                  <a:pt x="4851070" y="4006375"/>
                </a:lnTo>
                <a:cubicBezTo>
                  <a:pt x="4846011" y="3976125"/>
                  <a:pt x="4843560" y="3945234"/>
                  <a:pt x="4843603" y="3913899"/>
                </a:cubicBezTo>
                <a:cubicBezTo>
                  <a:pt x="4842291" y="3908271"/>
                  <a:pt x="4842232" y="3902604"/>
                  <a:pt x="4842232" y="3896923"/>
                </a:cubicBezTo>
                <a:close/>
                <a:moveTo>
                  <a:pt x="4842230" y="469318"/>
                </a:moveTo>
                <a:cubicBezTo>
                  <a:pt x="4842230" y="463681"/>
                  <a:pt x="4842289" y="458057"/>
                  <a:pt x="4843601" y="452471"/>
                </a:cubicBezTo>
                <a:cubicBezTo>
                  <a:pt x="4843558" y="421389"/>
                  <a:pt x="4846008" y="390746"/>
                  <a:pt x="4851065" y="360740"/>
                </a:cubicBezTo>
                <a:lnTo>
                  <a:pt x="4851605" y="354103"/>
                </a:lnTo>
                <a:cubicBezTo>
                  <a:pt x="4851774" y="354098"/>
                  <a:pt x="4851943" y="354093"/>
                  <a:pt x="4852110" y="354040"/>
                </a:cubicBezTo>
                <a:cubicBezTo>
                  <a:pt x="4865262" y="262463"/>
                  <a:pt x="4894203" y="175780"/>
                  <a:pt x="4936323" y="96778"/>
                </a:cubicBezTo>
                <a:lnTo>
                  <a:pt x="4998957" y="0"/>
                </a:lnTo>
                <a:lnTo>
                  <a:pt x="5167333" y="0"/>
                </a:lnTo>
                <a:lnTo>
                  <a:pt x="5099105" y="76659"/>
                </a:lnTo>
                <a:cubicBezTo>
                  <a:pt x="5043838" y="153496"/>
                  <a:pt x="5004523" y="241952"/>
                  <a:pt x="4985597" y="337433"/>
                </a:cubicBezTo>
                <a:cubicBezTo>
                  <a:pt x="5168636" y="298404"/>
                  <a:pt x="5324978" y="191052"/>
                  <a:pt x="5424571" y="44350"/>
                </a:cubicBezTo>
                <a:lnTo>
                  <a:pt x="5446799" y="0"/>
                </a:lnTo>
                <a:lnTo>
                  <a:pt x="5593163" y="0"/>
                </a:lnTo>
                <a:lnTo>
                  <a:pt x="5593163" y="4197"/>
                </a:lnTo>
                <a:lnTo>
                  <a:pt x="5543598" y="95636"/>
                </a:lnTo>
                <a:cubicBezTo>
                  <a:pt x="5419825" y="289169"/>
                  <a:pt x="5213633" y="428211"/>
                  <a:pt x="4972226" y="467856"/>
                </a:cubicBezTo>
                <a:lnTo>
                  <a:pt x="4972110" y="468995"/>
                </a:lnTo>
                <a:cubicBezTo>
                  <a:pt x="4966799" y="469998"/>
                  <a:pt x="4961470" y="470939"/>
                  <a:pt x="4955893" y="470523"/>
                </a:cubicBezTo>
                <a:cubicBezTo>
                  <a:pt x="4924721" y="476033"/>
                  <a:pt x="4892841" y="478991"/>
                  <a:pt x="4860466" y="479514"/>
                </a:cubicBezTo>
                <a:lnTo>
                  <a:pt x="4843348" y="481127"/>
                </a:lnTo>
                <a:lnTo>
                  <a:pt x="4843322" y="480636"/>
                </a:lnTo>
                <a:lnTo>
                  <a:pt x="4842823" y="480669"/>
                </a:lnTo>
                <a:cubicBezTo>
                  <a:pt x="4842257" y="476896"/>
                  <a:pt x="4842230" y="473110"/>
                  <a:pt x="4842230" y="469318"/>
                </a:cubicBezTo>
                <a:close/>
                <a:moveTo>
                  <a:pt x="4842230" y="2166144"/>
                </a:moveTo>
                <a:cubicBezTo>
                  <a:pt x="4842230" y="2160506"/>
                  <a:pt x="4842289" y="2154882"/>
                  <a:pt x="4843601" y="2149296"/>
                </a:cubicBezTo>
                <a:cubicBezTo>
                  <a:pt x="4843558" y="2118214"/>
                  <a:pt x="4846008" y="2087572"/>
                  <a:pt x="4851065" y="2057565"/>
                </a:cubicBezTo>
                <a:lnTo>
                  <a:pt x="4851605" y="2050928"/>
                </a:lnTo>
                <a:cubicBezTo>
                  <a:pt x="4851774" y="2050923"/>
                  <a:pt x="4851943" y="2050918"/>
                  <a:pt x="4852110" y="2050865"/>
                </a:cubicBezTo>
                <a:cubicBezTo>
                  <a:pt x="4902387" y="1700770"/>
                  <a:pt x="5183426" y="1422199"/>
                  <a:pt x="5542276" y="1363267"/>
                </a:cubicBezTo>
                <a:lnTo>
                  <a:pt x="5542393" y="1362128"/>
                </a:lnTo>
                <a:cubicBezTo>
                  <a:pt x="5547702" y="1361126"/>
                  <a:pt x="5553030" y="1360185"/>
                  <a:pt x="5558606" y="1360601"/>
                </a:cubicBezTo>
                <a:lnTo>
                  <a:pt x="5593163" y="1357345"/>
                </a:lnTo>
                <a:lnTo>
                  <a:pt x="5593163" y="1701268"/>
                </a:lnTo>
                <a:lnTo>
                  <a:pt x="5583807" y="1723929"/>
                </a:lnTo>
                <a:cubicBezTo>
                  <a:pt x="5466733" y="1952736"/>
                  <a:pt x="5241364" y="2120482"/>
                  <a:pt x="4972226" y="2164681"/>
                </a:cubicBezTo>
                <a:lnTo>
                  <a:pt x="4972110" y="2165820"/>
                </a:lnTo>
                <a:cubicBezTo>
                  <a:pt x="4966799" y="2166823"/>
                  <a:pt x="4961470" y="2167764"/>
                  <a:pt x="4955893" y="2167348"/>
                </a:cubicBezTo>
                <a:cubicBezTo>
                  <a:pt x="4924721" y="2172858"/>
                  <a:pt x="4892841" y="2175816"/>
                  <a:pt x="4860466" y="2176339"/>
                </a:cubicBezTo>
                <a:lnTo>
                  <a:pt x="4843348" y="2177952"/>
                </a:lnTo>
                <a:lnTo>
                  <a:pt x="4843322" y="2177461"/>
                </a:lnTo>
                <a:lnTo>
                  <a:pt x="4842823" y="2177494"/>
                </a:lnTo>
                <a:cubicBezTo>
                  <a:pt x="4842257" y="2173722"/>
                  <a:pt x="4842230" y="2169936"/>
                  <a:pt x="4842230" y="2166144"/>
                </a:cubicBezTo>
                <a:close/>
                <a:moveTo>
                  <a:pt x="4842230" y="3862969"/>
                </a:moveTo>
                <a:cubicBezTo>
                  <a:pt x="4842230" y="3857331"/>
                  <a:pt x="4842289" y="3851707"/>
                  <a:pt x="4843601" y="3846121"/>
                </a:cubicBezTo>
                <a:cubicBezTo>
                  <a:pt x="4843558" y="3815039"/>
                  <a:pt x="4846008" y="3784397"/>
                  <a:pt x="4851065" y="3754390"/>
                </a:cubicBezTo>
                <a:lnTo>
                  <a:pt x="4851605" y="3747753"/>
                </a:lnTo>
                <a:cubicBezTo>
                  <a:pt x="4851774" y="3747748"/>
                  <a:pt x="4851943" y="3747743"/>
                  <a:pt x="4852110" y="3747690"/>
                </a:cubicBezTo>
                <a:cubicBezTo>
                  <a:pt x="4902387" y="3397595"/>
                  <a:pt x="5183426" y="3119024"/>
                  <a:pt x="5542276" y="3060092"/>
                </a:cubicBezTo>
                <a:lnTo>
                  <a:pt x="5542393" y="3058953"/>
                </a:lnTo>
                <a:cubicBezTo>
                  <a:pt x="5547702" y="3057951"/>
                  <a:pt x="5553030" y="3057010"/>
                  <a:pt x="5558606" y="3057426"/>
                </a:cubicBezTo>
                <a:lnTo>
                  <a:pt x="5593163" y="3054170"/>
                </a:lnTo>
                <a:lnTo>
                  <a:pt x="5593163" y="3398093"/>
                </a:lnTo>
                <a:lnTo>
                  <a:pt x="5583807" y="3420754"/>
                </a:lnTo>
                <a:cubicBezTo>
                  <a:pt x="5466733" y="3649560"/>
                  <a:pt x="5241364" y="3817307"/>
                  <a:pt x="4972226" y="3861506"/>
                </a:cubicBezTo>
                <a:lnTo>
                  <a:pt x="4972110" y="3862645"/>
                </a:lnTo>
                <a:cubicBezTo>
                  <a:pt x="4966799" y="3863648"/>
                  <a:pt x="4961470" y="3864589"/>
                  <a:pt x="4955893" y="3864173"/>
                </a:cubicBezTo>
                <a:cubicBezTo>
                  <a:pt x="4924721" y="3869683"/>
                  <a:pt x="4892841" y="3872641"/>
                  <a:pt x="4860466" y="3873164"/>
                </a:cubicBezTo>
                <a:lnTo>
                  <a:pt x="4843348" y="3874777"/>
                </a:lnTo>
                <a:lnTo>
                  <a:pt x="4843322" y="3874286"/>
                </a:lnTo>
                <a:lnTo>
                  <a:pt x="4842823" y="3874319"/>
                </a:lnTo>
                <a:cubicBezTo>
                  <a:pt x="4842257" y="3870547"/>
                  <a:pt x="4842230" y="3866761"/>
                  <a:pt x="4842230" y="3862969"/>
                </a:cubicBezTo>
                <a:close/>
                <a:moveTo>
                  <a:pt x="4135041" y="1181049"/>
                </a:moveTo>
                <a:cubicBezTo>
                  <a:pt x="4410231" y="1121906"/>
                  <a:pt x="4625074" y="907109"/>
                  <a:pt x="4678350" y="636203"/>
                </a:cubicBezTo>
                <a:cubicBezTo>
                  <a:pt x="4403160" y="695346"/>
                  <a:pt x="4188316" y="910143"/>
                  <a:pt x="4135041" y="1181049"/>
                </a:cubicBezTo>
                <a:close/>
                <a:moveTo>
                  <a:pt x="4135041" y="1493690"/>
                </a:moveTo>
                <a:cubicBezTo>
                  <a:pt x="4188317" y="1762469"/>
                  <a:pt x="4403160" y="1975579"/>
                  <a:pt x="4678350" y="2034258"/>
                </a:cubicBezTo>
                <a:cubicBezTo>
                  <a:pt x="4625075" y="1765479"/>
                  <a:pt x="4410231" y="1552369"/>
                  <a:pt x="4135041" y="1493690"/>
                </a:cubicBezTo>
                <a:close/>
                <a:moveTo>
                  <a:pt x="4135041" y="2877874"/>
                </a:moveTo>
                <a:cubicBezTo>
                  <a:pt x="4410231" y="2818731"/>
                  <a:pt x="4625074" y="2603934"/>
                  <a:pt x="4678350" y="2333028"/>
                </a:cubicBezTo>
                <a:cubicBezTo>
                  <a:pt x="4403160" y="2392171"/>
                  <a:pt x="4188316" y="2606968"/>
                  <a:pt x="4135041" y="2877874"/>
                </a:cubicBezTo>
                <a:close/>
                <a:moveTo>
                  <a:pt x="4135041" y="3190516"/>
                </a:moveTo>
                <a:cubicBezTo>
                  <a:pt x="4188317" y="3459294"/>
                  <a:pt x="4403160" y="3672404"/>
                  <a:pt x="4678350" y="3731083"/>
                </a:cubicBezTo>
                <a:cubicBezTo>
                  <a:pt x="4625075" y="3462304"/>
                  <a:pt x="4410231" y="3249194"/>
                  <a:pt x="4135041" y="3190516"/>
                </a:cubicBezTo>
                <a:close/>
                <a:moveTo>
                  <a:pt x="4103022" y="4305008"/>
                </a:moveTo>
                <a:lnTo>
                  <a:pt x="4131467" y="4255797"/>
                </a:lnTo>
                <a:cubicBezTo>
                  <a:pt x="4256704" y="4070062"/>
                  <a:pt x="4457661" y="3937139"/>
                  <a:pt x="4691720" y="3898397"/>
                </a:cubicBezTo>
                <a:lnTo>
                  <a:pt x="4691837" y="3897249"/>
                </a:lnTo>
                <a:cubicBezTo>
                  <a:pt x="4697146" y="3896239"/>
                  <a:pt x="4702474" y="3895291"/>
                  <a:pt x="4708050" y="3895710"/>
                </a:cubicBezTo>
                <a:cubicBezTo>
                  <a:pt x="4739233" y="3890153"/>
                  <a:pt x="4771126" y="3887172"/>
                  <a:pt x="4803512" y="3886645"/>
                </a:cubicBezTo>
                <a:lnTo>
                  <a:pt x="4820599" y="3885022"/>
                </a:lnTo>
                <a:lnTo>
                  <a:pt x="4820625" y="3885516"/>
                </a:lnTo>
                <a:lnTo>
                  <a:pt x="4821123" y="3885483"/>
                </a:lnTo>
                <a:lnTo>
                  <a:pt x="4821717" y="3896923"/>
                </a:lnTo>
                <a:cubicBezTo>
                  <a:pt x="4821717" y="3902604"/>
                  <a:pt x="4821658" y="3908271"/>
                  <a:pt x="4820346" y="3913899"/>
                </a:cubicBezTo>
                <a:cubicBezTo>
                  <a:pt x="4820389" y="3945234"/>
                  <a:pt x="4817938" y="3976125"/>
                  <a:pt x="4812879" y="4006375"/>
                </a:cubicBezTo>
                <a:lnTo>
                  <a:pt x="4812341" y="4013051"/>
                </a:lnTo>
                <a:cubicBezTo>
                  <a:pt x="4812171" y="4013056"/>
                  <a:pt x="4812003" y="4013061"/>
                  <a:pt x="4811835" y="4013114"/>
                </a:cubicBezTo>
                <a:cubicBezTo>
                  <a:pt x="4799653" y="4098618"/>
                  <a:pt x="4773921" y="4179889"/>
                  <a:pt x="4736718" y="4254710"/>
                </a:cubicBezTo>
                <a:lnTo>
                  <a:pt x="4706597" y="4305008"/>
                </a:lnTo>
                <a:lnTo>
                  <a:pt x="4552487" y="4305008"/>
                </a:lnTo>
                <a:lnTo>
                  <a:pt x="4579169" y="4271827"/>
                </a:lnTo>
                <a:cubicBezTo>
                  <a:pt x="4626924" y="4199373"/>
                  <a:pt x="4661103" y="4117553"/>
                  <a:pt x="4678350" y="4029853"/>
                </a:cubicBezTo>
                <a:cubicBezTo>
                  <a:pt x="4532099" y="4061285"/>
                  <a:pt x="4402892" y="4136681"/>
                  <a:pt x="4306196" y="4241205"/>
                </a:cubicBezTo>
                <a:lnTo>
                  <a:pt x="4254073" y="4305008"/>
                </a:lnTo>
                <a:close/>
                <a:moveTo>
                  <a:pt x="4068511" y="0"/>
                </a:moveTo>
                <a:lnTo>
                  <a:pt x="4217148" y="0"/>
                </a:lnTo>
                <a:lnTo>
                  <a:pt x="4239376" y="44350"/>
                </a:lnTo>
                <a:cubicBezTo>
                  <a:pt x="4338970" y="191052"/>
                  <a:pt x="4495311" y="298404"/>
                  <a:pt x="4678350" y="337433"/>
                </a:cubicBezTo>
                <a:cubicBezTo>
                  <a:pt x="4659425" y="241952"/>
                  <a:pt x="4620110" y="153496"/>
                  <a:pt x="4564842" y="76659"/>
                </a:cubicBezTo>
                <a:lnTo>
                  <a:pt x="4496615" y="0"/>
                </a:lnTo>
                <a:lnTo>
                  <a:pt x="4664989" y="0"/>
                </a:lnTo>
                <a:lnTo>
                  <a:pt x="4727623" y="96778"/>
                </a:lnTo>
                <a:cubicBezTo>
                  <a:pt x="4769744" y="175780"/>
                  <a:pt x="4798685" y="262463"/>
                  <a:pt x="4811836" y="354040"/>
                </a:cubicBezTo>
                <a:cubicBezTo>
                  <a:pt x="4812004" y="354093"/>
                  <a:pt x="4812173" y="354098"/>
                  <a:pt x="4812342" y="354103"/>
                </a:cubicBezTo>
                <a:lnTo>
                  <a:pt x="4812882" y="360740"/>
                </a:lnTo>
                <a:cubicBezTo>
                  <a:pt x="4817939" y="390746"/>
                  <a:pt x="4820389" y="421389"/>
                  <a:pt x="4820346" y="452471"/>
                </a:cubicBezTo>
                <a:cubicBezTo>
                  <a:pt x="4821658" y="458057"/>
                  <a:pt x="4821717" y="463681"/>
                  <a:pt x="4821717" y="469318"/>
                </a:cubicBezTo>
                <a:cubicBezTo>
                  <a:pt x="4821717" y="473110"/>
                  <a:pt x="4821690" y="476896"/>
                  <a:pt x="4821124" y="480669"/>
                </a:cubicBezTo>
                <a:lnTo>
                  <a:pt x="4820625" y="480636"/>
                </a:lnTo>
                <a:lnTo>
                  <a:pt x="4820599" y="481127"/>
                </a:lnTo>
                <a:lnTo>
                  <a:pt x="4803481" y="479514"/>
                </a:lnTo>
                <a:cubicBezTo>
                  <a:pt x="4771106" y="478991"/>
                  <a:pt x="4739226" y="476033"/>
                  <a:pt x="4708054" y="470523"/>
                </a:cubicBezTo>
                <a:cubicBezTo>
                  <a:pt x="4702477" y="470939"/>
                  <a:pt x="4697148" y="469998"/>
                  <a:pt x="4691837" y="468995"/>
                </a:cubicBezTo>
                <a:lnTo>
                  <a:pt x="4691721" y="467856"/>
                </a:lnTo>
                <a:cubicBezTo>
                  <a:pt x="4450315" y="428211"/>
                  <a:pt x="4244123" y="289169"/>
                  <a:pt x="4120350" y="95636"/>
                </a:cubicBezTo>
                <a:close/>
                <a:moveTo>
                  <a:pt x="3991674" y="1313979"/>
                </a:moveTo>
                <a:cubicBezTo>
                  <a:pt x="3991674" y="1308297"/>
                  <a:pt x="3991733" y="1302628"/>
                  <a:pt x="3993045" y="1296998"/>
                </a:cubicBezTo>
                <a:cubicBezTo>
                  <a:pt x="3993003" y="1265670"/>
                  <a:pt x="3995452" y="1234785"/>
                  <a:pt x="4000509" y="1204541"/>
                </a:cubicBezTo>
                <a:lnTo>
                  <a:pt x="4001049" y="1197851"/>
                </a:lnTo>
                <a:cubicBezTo>
                  <a:pt x="4001218" y="1197846"/>
                  <a:pt x="4001387" y="1197841"/>
                  <a:pt x="4001555" y="1197788"/>
                </a:cubicBezTo>
                <a:cubicBezTo>
                  <a:pt x="4051831" y="844922"/>
                  <a:pt x="4332870" y="564145"/>
                  <a:pt x="4691720" y="504747"/>
                </a:cubicBezTo>
                <a:lnTo>
                  <a:pt x="4691837" y="503599"/>
                </a:lnTo>
                <a:cubicBezTo>
                  <a:pt x="4697146" y="502589"/>
                  <a:pt x="4702474" y="501641"/>
                  <a:pt x="4708050" y="502060"/>
                </a:cubicBezTo>
                <a:cubicBezTo>
                  <a:pt x="4739233" y="496503"/>
                  <a:pt x="4771126" y="493522"/>
                  <a:pt x="4803512" y="492995"/>
                </a:cubicBezTo>
                <a:lnTo>
                  <a:pt x="4820599" y="491372"/>
                </a:lnTo>
                <a:lnTo>
                  <a:pt x="4820625" y="491866"/>
                </a:lnTo>
                <a:lnTo>
                  <a:pt x="4821123" y="491833"/>
                </a:lnTo>
                <a:lnTo>
                  <a:pt x="4821717" y="503273"/>
                </a:lnTo>
                <a:cubicBezTo>
                  <a:pt x="4821717" y="508954"/>
                  <a:pt x="4821658" y="514621"/>
                  <a:pt x="4820346" y="520249"/>
                </a:cubicBezTo>
                <a:cubicBezTo>
                  <a:pt x="4820389" y="551584"/>
                  <a:pt x="4817938" y="582475"/>
                  <a:pt x="4812879" y="612725"/>
                </a:cubicBezTo>
                <a:lnTo>
                  <a:pt x="4812341" y="619401"/>
                </a:lnTo>
                <a:cubicBezTo>
                  <a:pt x="4812171" y="619406"/>
                  <a:pt x="4812003" y="619411"/>
                  <a:pt x="4811835" y="619464"/>
                </a:cubicBezTo>
                <a:cubicBezTo>
                  <a:pt x="4761560" y="972329"/>
                  <a:pt x="4480521" y="1253106"/>
                  <a:pt x="4121670" y="1312505"/>
                </a:cubicBezTo>
                <a:lnTo>
                  <a:pt x="4121554" y="1313653"/>
                </a:lnTo>
                <a:cubicBezTo>
                  <a:pt x="4116243" y="1314664"/>
                  <a:pt x="4110914" y="1315612"/>
                  <a:pt x="4105337" y="1315193"/>
                </a:cubicBezTo>
                <a:cubicBezTo>
                  <a:pt x="4074165" y="1320747"/>
                  <a:pt x="4042285" y="1323728"/>
                  <a:pt x="4009911" y="1324255"/>
                </a:cubicBezTo>
                <a:lnTo>
                  <a:pt x="3992792" y="1325881"/>
                </a:lnTo>
                <a:lnTo>
                  <a:pt x="3992766" y="1325386"/>
                </a:lnTo>
                <a:lnTo>
                  <a:pt x="3992267" y="1325419"/>
                </a:lnTo>
                <a:cubicBezTo>
                  <a:pt x="3991701" y="1321617"/>
                  <a:pt x="3991674" y="1317801"/>
                  <a:pt x="3991674" y="1313979"/>
                </a:cubicBezTo>
                <a:close/>
                <a:moveTo>
                  <a:pt x="3991674" y="1361805"/>
                </a:moveTo>
                <a:lnTo>
                  <a:pt x="3992268" y="1350455"/>
                </a:lnTo>
                <a:lnTo>
                  <a:pt x="3992766" y="1350487"/>
                </a:lnTo>
                <a:lnTo>
                  <a:pt x="3992792" y="1349997"/>
                </a:lnTo>
                <a:lnTo>
                  <a:pt x="4009880" y="1351607"/>
                </a:lnTo>
                <a:cubicBezTo>
                  <a:pt x="4042265" y="1352130"/>
                  <a:pt x="4074158" y="1355088"/>
                  <a:pt x="4105341" y="1360601"/>
                </a:cubicBezTo>
                <a:cubicBezTo>
                  <a:pt x="4110917" y="1360185"/>
                  <a:pt x="4116245" y="1361126"/>
                  <a:pt x="4121554" y="1362128"/>
                </a:cubicBezTo>
                <a:lnTo>
                  <a:pt x="4121671" y="1363267"/>
                </a:lnTo>
                <a:cubicBezTo>
                  <a:pt x="4480521" y="1422199"/>
                  <a:pt x="4761560" y="1700770"/>
                  <a:pt x="4811836" y="2050865"/>
                </a:cubicBezTo>
                <a:cubicBezTo>
                  <a:pt x="4812004" y="2050918"/>
                  <a:pt x="4812173" y="2050923"/>
                  <a:pt x="4812342" y="2050928"/>
                </a:cubicBezTo>
                <a:lnTo>
                  <a:pt x="4812882" y="2057565"/>
                </a:lnTo>
                <a:cubicBezTo>
                  <a:pt x="4817939" y="2087572"/>
                  <a:pt x="4820389" y="2118214"/>
                  <a:pt x="4820346" y="2149296"/>
                </a:cubicBezTo>
                <a:cubicBezTo>
                  <a:pt x="4821658" y="2154882"/>
                  <a:pt x="4821717" y="2160506"/>
                  <a:pt x="4821717" y="2166144"/>
                </a:cubicBezTo>
                <a:cubicBezTo>
                  <a:pt x="4821717" y="2169936"/>
                  <a:pt x="4821690" y="2173722"/>
                  <a:pt x="4821124" y="2177494"/>
                </a:cubicBezTo>
                <a:lnTo>
                  <a:pt x="4820625" y="2177461"/>
                </a:lnTo>
                <a:lnTo>
                  <a:pt x="4820599" y="2177952"/>
                </a:lnTo>
                <a:lnTo>
                  <a:pt x="4803481" y="2176339"/>
                </a:lnTo>
                <a:cubicBezTo>
                  <a:pt x="4771106" y="2175816"/>
                  <a:pt x="4739226" y="2172858"/>
                  <a:pt x="4708054" y="2167348"/>
                </a:cubicBezTo>
                <a:cubicBezTo>
                  <a:pt x="4702477" y="2167764"/>
                  <a:pt x="4697148" y="2166823"/>
                  <a:pt x="4691837" y="2165820"/>
                </a:cubicBezTo>
                <a:lnTo>
                  <a:pt x="4691721" y="2164681"/>
                </a:lnTo>
                <a:cubicBezTo>
                  <a:pt x="4332870" y="2105749"/>
                  <a:pt x="4051831" y="1827177"/>
                  <a:pt x="4001556" y="1477083"/>
                </a:cubicBezTo>
                <a:cubicBezTo>
                  <a:pt x="4001388" y="1477030"/>
                  <a:pt x="4001220" y="1477026"/>
                  <a:pt x="4001050" y="1477021"/>
                </a:cubicBezTo>
                <a:lnTo>
                  <a:pt x="4000512" y="1470397"/>
                </a:lnTo>
                <a:cubicBezTo>
                  <a:pt x="3995453" y="1440385"/>
                  <a:pt x="3993003" y="1409736"/>
                  <a:pt x="3993045" y="1378647"/>
                </a:cubicBezTo>
                <a:cubicBezTo>
                  <a:pt x="3991733" y="1373063"/>
                  <a:pt x="3991674" y="1367441"/>
                  <a:pt x="3991674" y="1361805"/>
                </a:cubicBezTo>
                <a:close/>
                <a:moveTo>
                  <a:pt x="3991674" y="3010804"/>
                </a:moveTo>
                <a:cubicBezTo>
                  <a:pt x="3991674" y="3005122"/>
                  <a:pt x="3991733" y="2999453"/>
                  <a:pt x="3993045" y="2993823"/>
                </a:cubicBezTo>
                <a:cubicBezTo>
                  <a:pt x="3993003" y="2962495"/>
                  <a:pt x="3995452" y="2931610"/>
                  <a:pt x="4000509" y="2901366"/>
                </a:cubicBezTo>
                <a:lnTo>
                  <a:pt x="4001049" y="2894676"/>
                </a:lnTo>
                <a:cubicBezTo>
                  <a:pt x="4001218" y="2894671"/>
                  <a:pt x="4001387" y="2894666"/>
                  <a:pt x="4001555" y="2894613"/>
                </a:cubicBezTo>
                <a:cubicBezTo>
                  <a:pt x="4051831" y="2541747"/>
                  <a:pt x="4332870" y="2260970"/>
                  <a:pt x="4691720" y="2201572"/>
                </a:cubicBezTo>
                <a:lnTo>
                  <a:pt x="4691837" y="2200424"/>
                </a:lnTo>
                <a:cubicBezTo>
                  <a:pt x="4697146" y="2199414"/>
                  <a:pt x="4702474" y="2198466"/>
                  <a:pt x="4708050" y="2198885"/>
                </a:cubicBezTo>
                <a:cubicBezTo>
                  <a:pt x="4739233" y="2193328"/>
                  <a:pt x="4771126" y="2190347"/>
                  <a:pt x="4803512" y="2189820"/>
                </a:cubicBezTo>
                <a:lnTo>
                  <a:pt x="4820599" y="2188197"/>
                </a:lnTo>
                <a:lnTo>
                  <a:pt x="4820625" y="2188691"/>
                </a:lnTo>
                <a:lnTo>
                  <a:pt x="4821123" y="2188658"/>
                </a:lnTo>
                <a:lnTo>
                  <a:pt x="4821717" y="2200098"/>
                </a:lnTo>
                <a:cubicBezTo>
                  <a:pt x="4821717" y="2205779"/>
                  <a:pt x="4821658" y="2211446"/>
                  <a:pt x="4820346" y="2217074"/>
                </a:cubicBezTo>
                <a:cubicBezTo>
                  <a:pt x="4820389" y="2248409"/>
                  <a:pt x="4817938" y="2279300"/>
                  <a:pt x="4812879" y="2309550"/>
                </a:cubicBezTo>
                <a:lnTo>
                  <a:pt x="4812341" y="2316226"/>
                </a:lnTo>
                <a:cubicBezTo>
                  <a:pt x="4812171" y="2316231"/>
                  <a:pt x="4812003" y="2316236"/>
                  <a:pt x="4811835" y="2316289"/>
                </a:cubicBezTo>
                <a:cubicBezTo>
                  <a:pt x="4761560" y="2669154"/>
                  <a:pt x="4480521" y="2949931"/>
                  <a:pt x="4121670" y="3009330"/>
                </a:cubicBezTo>
                <a:lnTo>
                  <a:pt x="4121554" y="3010478"/>
                </a:lnTo>
                <a:cubicBezTo>
                  <a:pt x="4116243" y="3011489"/>
                  <a:pt x="4110914" y="3012437"/>
                  <a:pt x="4105337" y="3012018"/>
                </a:cubicBezTo>
                <a:cubicBezTo>
                  <a:pt x="4074165" y="3017572"/>
                  <a:pt x="4042285" y="3020553"/>
                  <a:pt x="4009911" y="3021080"/>
                </a:cubicBezTo>
                <a:lnTo>
                  <a:pt x="3992792" y="3022706"/>
                </a:lnTo>
                <a:lnTo>
                  <a:pt x="3992766" y="3022211"/>
                </a:lnTo>
                <a:lnTo>
                  <a:pt x="3992267" y="3022244"/>
                </a:lnTo>
                <a:cubicBezTo>
                  <a:pt x="3991701" y="3018442"/>
                  <a:pt x="3991674" y="3014626"/>
                  <a:pt x="3991674" y="3010804"/>
                </a:cubicBezTo>
                <a:close/>
                <a:moveTo>
                  <a:pt x="3991674" y="3058630"/>
                </a:moveTo>
                <a:lnTo>
                  <a:pt x="3992268" y="3047280"/>
                </a:lnTo>
                <a:lnTo>
                  <a:pt x="3992766" y="3047312"/>
                </a:lnTo>
                <a:lnTo>
                  <a:pt x="3992792" y="3046822"/>
                </a:lnTo>
                <a:lnTo>
                  <a:pt x="4009880" y="3048432"/>
                </a:lnTo>
                <a:cubicBezTo>
                  <a:pt x="4042265" y="3048955"/>
                  <a:pt x="4074158" y="3051913"/>
                  <a:pt x="4105341" y="3057426"/>
                </a:cubicBezTo>
                <a:cubicBezTo>
                  <a:pt x="4110917" y="3057010"/>
                  <a:pt x="4116245" y="3057951"/>
                  <a:pt x="4121554" y="3058953"/>
                </a:cubicBezTo>
                <a:lnTo>
                  <a:pt x="4121671" y="3060092"/>
                </a:lnTo>
                <a:cubicBezTo>
                  <a:pt x="4480521" y="3119024"/>
                  <a:pt x="4761560" y="3397595"/>
                  <a:pt x="4811836" y="3747690"/>
                </a:cubicBezTo>
                <a:cubicBezTo>
                  <a:pt x="4812004" y="3747743"/>
                  <a:pt x="4812173" y="3747748"/>
                  <a:pt x="4812342" y="3747753"/>
                </a:cubicBezTo>
                <a:lnTo>
                  <a:pt x="4812882" y="3754390"/>
                </a:lnTo>
                <a:cubicBezTo>
                  <a:pt x="4817939" y="3784397"/>
                  <a:pt x="4820389" y="3815039"/>
                  <a:pt x="4820346" y="3846121"/>
                </a:cubicBezTo>
                <a:cubicBezTo>
                  <a:pt x="4821658" y="3851707"/>
                  <a:pt x="4821717" y="3857331"/>
                  <a:pt x="4821717" y="3862969"/>
                </a:cubicBezTo>
                <a:cubicBezTo>
                  <a:pt x="4821717" y="3866761"/>
                  <a:pt x="4821690" y="3870547"/>
                  <a:pt x="4821124" y="3874319"/>
                </a:cubicBezTo>
                <a:lnTo>
                  <a:pt x="4820625" y="3874286"/>
                </a:lnTo>
                <a:lnTo>
                  <a:pt x="4820599" y="3874777"/>
                </a:lnTo>
                <a:lnTo>
                  <a:pt x="4803481" y="3873164"/>
                </a:lnTo>
                <a:cubicBezTo>
                  <a:pt x="4771106" y="3872641"/>
                  <a:pt x="4739226" y="3869683"/>
                  <a:pt x="4708054" y="3864173"/>
                </a:cubicBezTo>
                <a:cubicBezTo>
                  <a:pt x="4702477" y="3864589"/>
                  <a:pt x="4697148" y="3863648"/>
                  <a:pt x="4691837" y="3862645"/>
                </a:cubicBezTo>
                <a:lnTo>
                  <a:pt x="4691721" y="3861506"/>
                </a:lnTo>
                <a:cubicBezTo>
                  <a:pt x="4332870" y="3802574"/>
                  <a:pt x="4051831" y="3524002"/>
                  <a:pt x="4001556" y="3173908"/>
                </a:cubicBezTo>
                <a:cubicBezTo>
                  <a:pt x="4001388" y="3173856"/>
                  <a:pt x="4001220" y="3173851"/>
                  <a:pt x="4001050" y="3173846"/>
                </a:cubicBezTo>
                <a:lnTo>
                  <a:pt x="4000512" y="3167222"/>
                </a:lnTo>
                <a:cubicBezTo>
                  <a:pt x="3995453" y="3137210"/>
                  <a:pt x="3993003" y="3106561"/>
                  <a:pt x="3993045" y="3075472"/>
                </a:cubicBezTo>
                <a:cubicBezTo>
                  <a:pt x="3991733" y="3069889"/>
                  <a:pt x="3991674" y="3064266"/>
                  <a:pt x="3991674" y="3058630"/>
                </a:cubicBezTo>
                <a:close/>
                <a:moveTo>
                  <a:pt x="3293448" y="636203"/>
                </a:moveTo>
                <a:cubicBezTo>
                  <a:pt x="3346724" y="907109"/>
                  <a:pt x="3561567" y="1121906"/>
                  <a:pt x="3836757" y="1181049"/>
                </a:cubicBezTo>
                <a:cubicBezTo>
                  <a:pt x="3783482" y="910143"/>
                  <a:pt x="3568638" y="695346"/>
                  <a:pt x="3293448" y="636203"/>
                </a:cubicBezTo>
                <a:close/>
                <a:moveTo>
                  <a:pt x="3293448" y="2333028"/>
                </a:moveTo>
                <a:cubicBezTo>
                  <a:pt x="3346724" y="2603934"/>
                  <a:pt x="3561567" y="2818731"/>
                  <a:pt x="3836757" y="2877874"/>
                </a:cubicBezTo>
                <a:cubicBezTo>
                  <a:pt x="3783482" y="2606968"/>
                  <a:pt x="3568638" y="2392171"/>
                  <a:pt x="3293448" y="2333028"/>
                </a:cubicBezTo>
                <a:close/>
                <a:moveTo>
                  <a:pt x="3293446" y="2034258"/>
                </a:moveTo>
                <a:cubicBezTo>
                  <a:pt x="3568636" y="1975579"/>
                  <a:pt x="3783479" y="1762469"/>
                  <a:pt x="3836755" y="1493690"/>
                </a:cubicBezTo>
                <a:cubicBezTo>
                  <a:pt x="3561565" y="1552369"/>
                  <a:pt x="3346721" y="1765479"/>
                  <a:pt x="3293446" y="2034258"/>
                </a:cubicBezTo>
                <a:close/>
                <a:moveTo>
                  <a:pt x="3293446" y="3731083"/>
                </a:moveTo>
                <a:cubicBezTo>
                  <a:pt x="3568636" y="3672404"/>
                  <a:pt x="3783479" y="3459294"/>
                  <a:pt x="3836755" y="3190516"/>
                </a:cubicBezTo>
                <a:cubicBezTo>
                  <a:pt x="3561565" y="3249194"/>
                  <a:pt x="3346721" y="3462304"/>
                  <a:pt x="3293446" y="3731083"/>
                </a:cubicBezTo>
                <a:close/>
                <a:moveTo>
                  <a:pt x="3150081" y="503273"/>
                </a:moveTo>
                <a:lnTo>
                  <a:pt x="3150675" y="491833"/>
                </a:lnTo>
                <a:lnTo>
                  <a:pt x="3151173" y="491866"/>
                </a:lnTo>
                <a:lnTo>
                  <a:pt x="3151199" y="491372"/>
                </a:lnTo>
                <a:lnTo>
                  <a:pt x="3168287" y="492995"/>
                </a:lnTo>
                <a:cubicBezTo>
                  <a:pt x="3200672" y="493522"/>
                  <a:pt x="3232565" y="496503"/>
                  <a:pt x="3263748" y="502060"/>
                </a:cubicBezTo>
                <a:cubicBezTo>
                  <a:pt x="3269324" y="501641"/>
                  <a:pt x="3274652" y="502589"/>
                  <a:pt x="3279961" y="503599"/>
                </a:cubicBezTo>
                <a:lnTo>
                  <a:pt x="3280078" y="504747"/>
                </a:lnTo>
                <a:cubicBezTo>
                  <a:pt x="3638928" y="564145"/>
                  <a:pt x="3919967" y="844922"/>
                  <a:pt x="3970244" y="1197788"/>
                </a:cubicBezTo>
                <a:cubicBezTo>
                  <a:pt x="3970411" y="1197841"/>
                  <a:pt x="3970581" y="1197846"/>
                  <a:pt x="3970749" y="1197851"/>
                </a:cubicBezTo>
                <a:lnTo>
                  <a:pt x="3971290" y="1204541"/>
                </a:lnTo>
                <a:cubicBezTo>
                  <a:pt x="3976346" y="1234785"/>
                  <a:pt x="3978796" y="1265670"/>
                  <a:pt x="3978754" y="1296998"/>
                </a:cubicBezTo>
                <a:cubicBezTo>
                  <a:pt x="3980066" y="1302628"/>
                  <a:pt x="3980124" y="1308297"/>
                  <a:pt x="3980124" y="1313979"/>
                </a:cubicBezTo>
                <a:cubicBezTo>
                  <a:pt x="3980124" y="1317801"/>
                  <a:pt x="3980097" y="1321617"/>
                  <a:pt x="3979531" y="1325419"/>
                </a:cubicBezTo>
                <a:lnTo>
                  <a:pt x="3979032" y="1325386"/>
                </a:lnTo>
                <a:lnTo>
                  <a:pt x="3979006" y="1325881"/>
                </a:lnTo>
                <a:lnTo>
                  <a:pt x="3961888" y="1324255"/>
                </a:lnTo>
                <a:cubicBezTo>
                  <a:pt x="3929514" y="1323728"/>
                  <a:pt x="3897633" y="1320747"/>
                  <a:pt x="3866461" y="1315193"/>
                </a:cubicBezTo>
                <a:cubicBezTo>
                  <a:pt x="3860884" y="1315612"/>
                  <a:pt x="3855555" y="1314664"/>
                  <a:pt x="3850245" y="1313653"/>
                </a:cubicBezTo>
                <a:lnTo>
                  <a:pt x="3850129" y="1312505"/>
                </a:lnTo>
                <a:cubicBezTo>
                  <a:pt x="3491277" y="1253106"/>
                  <a:pt x="3210238" y="972329"/>
                  <a:pt x="3159963" y="619464"/>
                </a:cubicBezTo>
                <a:cubicBezTo>
                  <a:pt x="3159795" y="619411"/>
                  <a:pt x="3159627" y="619406"/>
                  <a:pt x="3159457" y="619401"/>
                </a:cubicBezTo>
                <a:lnTo>
                  <a:pt x="3158919" y="612725"/>
                </a:lnTo>
                <a:cubicBezTo>
                  <a:pt x="3153860" y="582475"/>
                  <a:pt x="3151410" y="551584"/>
                  <a:pt x="3151452" y="520249"/>
                </a:cubicBezTo>
                <a:cubicBezTo>
                  <a:pt x="3150140" y="514621"/>
                  <a:pt x="3150081" y="508954"/>
                  <a:pt x="3150081" y="503273"/>
                </a:cubicBezTo>
                <a:close/>
                <a:moveTo>
                  <a:pt x="3150081" y="2200098"/>
                </a:moveTo>
                <a:lnTo>
                  <a:pt x="3150675" y="2188658"/>
                </a:lnTo>
                <a:lnTo>
                  <a:pt x="3151173" y="2188691"/>
                </a:lnTo>
                <a:lnTo>
                  <a:pt x="3151199" y="2188197"/>
                </a:lnTo>
                <a:lnTo>
                  <a:pt x="3168287" y="2189820"/>
                </a:lnTo>
                <a:cubicBezTo>
                  <a:pt x="3200672" y="2190347"/>
                  <a:pt x="3232565" y="2193328"/>
                  <a:pt x="3263748" y="2198885"/>
                </a:cubicBezTo>
                <a:cubicBezTo>
                  <a:pt x="3269324" y="2198466"/>
                  <a:pt x="3274652" y="2199414"/>
                  <a:pt x="3279961" y="2200424"/>
                </a:cubicBezTo>
                <a:lnTo>
                  <a:pt x="3280078" y="2201572"/>
                </a:lnTo>
                <a:cubicBezTo>
                  <a:pt x="3638928" y="2260970"/>
                  <a:pt x="3919967" y="2541747"/>
                  <a:pt x="3970244" y="2894613"/>
                </a:cubicBezTo>
                <a:cubicBezTo>
                  <a:pt x="3970411" y="2894666"/>
                  <a:pt x="3970581" y="2894671"/>
                  <a:pt x="3970749" y="2894676"/>
                </a:cubicBezTo>
                <a:lnTo>
                  <a:pt x="3971290" y="2901366"/>
                </a:lnTo>
                <a:cubicBezTo>
                  <a:pt x="3976346" y="2931610"/>
                  <a:pt x="3978796" y="2962495"/>
                  <a:pt x="3978754" y="2993823"/>
                </a:cubicBezTo>
                <a:cubicBezTo>
                  <a:pt x="3980066" y="2999453"/>
                  <a:pt x="3980124" y="3005122"/>
                  <a:pt x="3980124" y="3010804"/>
                </a:cubicBezTo>
                <a:cubicBezTo>
                  <a:pt x="3980124" y="3014626"/>
                  <a:pt x="3980097" y="3018442"/>
                  <a:pt x="3979531" y="3022244"/>
                </a:cubicBezTo>
                <a:lnTo>
                  <a:pt x="3979032" y="3022211"/>
                </a:lnTo>
                <a:lnTo>
                  <a:pt x="3979006" y="3022706"/>
                </a:lnTo>
                <a:lnTo>
                  <a:pt x="3961888" y="3021080"/>
                </a:lnTo>
                <a:cubicBezTo>
                  <a:pt x="3929514" y="3020553"/>
                  <a:pt x="3897633" y="3017572"/>
                  <a:pt x="3866461" y="3012018"/>
                </a:cubicBezTo>
                <a:cubicBezTo>
                  <a:pt x="3860884" y="3012437"/>
                  <a:pt x="3855555" y="3011489"/>
                  <a:pt x="3850245" y="3010478"/>
                </a:cubicBezTo>
                <a:lnTo>
                  <a:pt x="3850129" y="3009330"/>
                </a:lnTo>
                <a:cubicBezTo>
                  <a:pt x="3491277" y="2949931"/>
                  <a:pt x="3210238" y="2669154"/>
                  <a:pt x="3159963" y="2316289"/>
                </a:cubicBezTo>
                <a:cubicBezTo>
                  <a:pt x="3159795" y="2316236"/>
                  <a:pt x="3159627" y="2316231"/>
                  <a:pt x="3159457" y="2316226"/>
                </a:cubicBezTo>
                <a:lnTo>
                  <a:pt x="3158919" y="2309550"/>
                </a:lnTo>
                <a:cubicBezTo>
                  <a:pt x="3153860" y="2279300"/>
                  <a:pt x="3151410" y="2248409"/>
                  <a:pt x="3151452" y="2217074"/>
                </a:cubicBezTo>
                <a:cubicBezTo>
                  <a:pt x="3150140" y="2211446"/>
                  <a:pt x="3150081" y="2205779"/>
                  <a:pt x="3150081" y="2200098"/>
                </a:cubicBezTo>
                <a:close/>
                <a:moveTo>
                  <a:pt x="3150081" y="3896923"/>
                </a:moveTo>
                <a:lnTo>
                  <a:pt x="3150675" y="3885483"/>
                </a:lnTo>
                <a:lnTo>
                  <a:pt x="3151173" y="3885516"/>
                </a:lnTo>
                <a:lnTo>
                  <a:pt x="3151199" y="3885022"/>
                </a:lnTo>
                <a:lnTo>
                  <a:pt x="3168287" y="3886645"/>
                </a:lnTo>
                <a:cubicBezTo>
                  <a:pt x="3200672" y="3887172"/>
                  <a:pt x="3232565" y="3890153"/>
                  <a:pt x="3263748" y="3895710"/>
                </a:cubicBezTo>
                <a:cubicBezTo>
                  <a:pt x="3269324" y="3895291"/>
                  <a:pt x="3274652" y="3896239"/>
                  <a:pt x="3279961" y="3897249"/>
                </a:cubicBezTo>
                <a:lnTo>
                  <a:pt x="3280078" y="3898397"/>
                </a:lnTo>
                <a:cubicBezTo>
                  <a:pt x="3514137" y="3937139"/>
                  <a:pt x="3715094" y="4070062"/>
                  <a:pt x="3840331" y="4255797"/>
                </a:cubicBezTo>
                <a:lnTo>
                  <a:pt x="3868775" y="4305008"/>
                </a:lnTo>
                <a:lnTo>
                  <a:pt x="3717725" y="4305008"/>
                </a:lnTo>
                <a:lnTo>
                  <a:pt x="3665602" y="4241205"/>
                </a:lnTo>
                <a:cubicBezTo>
                  <a:pt x="3568906" y="4136681"/>
                  <a:pt x="3439699" y="4061285"/>
                  <a:pt x="3293448" y="4029853"/>
                </a:cubicBezTo>
                <a:cubicBezTo>
                  <a:pt x="3310695" y="4117553"/>
                  <a:pt x="3344874" y="4199373"/>
                  <a:pt x="3392629" y="4271827"/>
                </a:cubicBezTo>
                <a:lnTo>
                  <a:pt x="3419311" y="4305008"/>
                </a:lnTo>
                <a:lnTo>
                  <a:pt x="3265201" y="4305008"/>
                </a:lnTo>
                <a:lnTo>
                  <a:pt x="3235080" y="4254710"/>
                </a:lnTo>
                <a:cubicBezTo>
                  <a:pt x="3197877" y="4179889"/>
                  <a:pt x="3172145" y="4098618"/>
                  <a:pt x="3159963" y="4013114"/>
                </a:cubicBezTo>
                <a:cubicBezTo>
                  <a:pt x="3159795" y="4013061"/>
                  <a:pt x="3159627" y="4013056"/>
                  <a:pt x="3159457" y="4013051"/>
                </a:cubicBezTo>
                <a:lnTo>
                  <a:pt x="3158919" y="4006375"/>
                </a:lnTo>
                <a:cubicBezTo>
                  <a:pt x="3153860" y="3976125"/>
                  <a:pt x="3151410" y="3945234"/>
                  <a:pt x="3151452" y="3913899"/>
                </a:cubicBezTo>
                <a:cubicBezTo>
                  <a:pt x="3150140" y="3908271"/>
                  <a:pt x="3150081" y="3902604"/>
                  <a:pt x="3150081" y="3896923"/>
                </a:cubicBezTo>
                <a:close/>
                <a:moveTo>
                  <a:pt x="3150079" y="469318"/>
                </a:moveTo>
                <a:cubicBezTo>
                  <a:pt x="3150079" y="463681"/>
                  <a:pt x="3150138" y="458057"/>
                  <a:pt x="3151450" y="452471"/>
                </a:cubicBezTo>
                <a:cubicBezTo>
                  <a:pt x="3151408" y="421389"/>
                  <a:pt x="3153857" y="390746"/>
                  <a:pt x="3158914" y="360740"/>
                </a:cubicBezTo>
                <a:lnTo>
                  <a:pt x="3159454" y="354103"/>
                </a:lnTo>
                <a:cubicBezTo>
                  <a:pt x="3159623" y="354098"/>
                  <a:pt x="3159792" y="354093"/>
                  <a:pt x="3159960" y="354040"/>
                </a:cubicBezTo>
                <a:cubicBezTo>
                  <a:pt x="3173111" y="262463"/>
                  <a:pt x="3202052" y="175780"/>
                  <a:pt x="3244173" y="96778"/>
                </a:cubicBezTo>
                <a:lnTo>
                  <a:pt x="3306807" y="0"/>
                </a:lnTo>
                <a:lnTo>
                  <a:pt x="3475182" y="0"/>
                </a:lnTo>
                <a:lnTo>
                  <a:pt x="3406954" y="76659"/>
                </a:lnTo>
                <a:cubicBezTo>
                  <a:pt x="3351687" y="153496"/>
                  <a:pt x="3312372" y="241952"/>
                  <a:pt x="3293446" y="337433"/>
                </a:cubicBezTo>
                <a:cubicBezTo>
                  <a:pt x="3476486" y="298404"/>
                  <a:pt x="3632827" y="191052"/>
                  <a:pt x="3732420" y="44350"/>
                </a:cubicBezTo>
                <a:lnTo>
                  <a:pt x="3754649" y="0"/>
                </a:lnTo>
                <a:lnTo>
                  <a:pt x="3903287" y="0"/>
                </a:lnTo>
                <a:lnTo>
                  <a:pt x="3851448" y="95636"/>
                </a:lnTo>
                <a:cubicBezTo>
                  <a:pt x="3727674" y="289169"/>
                  <a:pt x="3521481" y="428211"/>
                  <a:pt x="3280075" y="467856"/>
                </a:cubicBezTo>
                <a:lnTo>
                  <a:pt x="3279959" y="468995"/>
                </a:lnTo>
                <a:cubicBezTo>
                  <a:pt x="3274648" y="469998"/>
                  <a:pt x="3269319" y="470939"/>
                  <a:pt x="3263742" y="470523"/>
                </a:cubicBezTo>
                <a:cubicBezTo>
                  <a:pt x="3232570" y="476033"/>
                  <a:pt x="3200690" y="478991"/>
                  <a:pt x="3168316" y="479514"/>
                </a:cubicBezTo>
                <a:lnTo>
                  <a:pt x="3151197" y="481127"/>
                </a:lnTo>
                <a:lnTo>
                  <a:pt x="3151171" y="480636"/>
                </a:lnTo>
                <a:lnTo>
                  <a:pt x="3150672" y="480669"/>
                </a:lnTo>
                <a:cubicBezTo>
                  <a:pt x="3150106" y="476896"/>
                  <a:pt x="3150079" y="473110"/>
                  <a:pt x="3150079" y="469318"/>
                </a:cubicBezTo>
                <a:close/>
                <a:moveTo>
                  <a:pt x="3150079" y="2166144"/>
                </a:moveTo>
                <a:cubicBezTo>
                  <a:pt x="3150079" y="2160506"/>
                  <a:pt x="3150138" y="2154882"/>
                  <a:pt x="3151450" y="2149296"/>
                </a:cubicBezTo>
                <a:cubicBezTo>
                  <a:pt x="3151408" y="2118214"/>
                  <a:pt x="3153857" y="2087572"/>
                  <a:pt x="3158914" y="2057565"/>
                </a:cubicBezTo>
                <a:lnTo>
                  <a:pt x="3159454" y="2050928"/>
                </a:lnTo>
                <a:cubicBezTo>
                  <a:pt x="3159623" y="2050923"/>
                  <a:pt x="3159792" y="2050918"/>
                  <a:pt x="3159960" y="2050865"/>
                </a:cubicBezTo>
                <a:cubicBezTo>
                  <a:pt x="3210236" y="1700770"/>
                  <a:pt x="3491275" y="1422199"/>
                  <a:pt x="3850126" y="1363267"/>
                </a:cubicBezTo>
                <a:lnTo>
                  <a:pt x="3850243" y="1362128"/>
                </a:lnTo>
                <a:cubicBezTo>
                  <a:pt x="3855551" y="1361126"/>
                  <a:pt x="3860879" y="1360185"/>
                  <a:pt x="3866455" y="1360601"/>
                </a:cubicBezTo>
                <a:cubicBezTo>
                  <a:pt x="3897639" y="1355088"/>
                  <a:pt x="3929531" y="1352130"/>
                  <a:pt x="3961917" y="1351607"/>
                </a:cubicBezTo>
                <a:lnTo>
                  <a:pt x="3979004" y="1349997"/>
                </a:lnTo>
                <a:lnTo>
                  <a:pt x="3979030" y="1350487"/>
                </a:lnTo>
                <a:lnTo>
                  <a:pt x="3979528" y="1350455"/>
                </a:lnTo>
                <a:lnTo>
                  <a:pt x="3980122" y="1361805"/>
                </a:lnTo>
                <a:cubicBezTo>
                  <a:pt x="3980122" y="1367441"/>
                  <a:pt x="3980064" y="1373063"/>
                  <a:pt x="3978752" y="1378647"/>
                </a:cubicBezTo>
                <a:cubicBezTo>
                  <a:pt x="3978794" y="1409736"/>
                  <a:pt x="3976343" y="1440385"/>
                  <a:pt x="3971285" y="1470397"/>
                </a:cubicBezTo>
                <a:lnTo>
                  <a:pt x="3970746" y="1477021"/>
                </a:lnTo>
                <a:cubicBezTo>
                  <a:pt x="3970577" y="1477026"/>
                  <a:pt x="3970408" y="1477030"/>
                  <a:pt x="3970241" y="1477083"/>
                </a:cubicBezTo>
                <a:cubicBezTo>
                  <a:pt x="3919965" y="1827177"/>
                  <a:pt x="3638926" y="2105749"/>
                  <a:pt x="3280075" y="2164681"/>
                </a:cubicBezTo>
                <a:lnTo>
                  <a:pt x="3279959" y="2165820"/>
                </a:lnTo>
                <a:cubicBezTo>
                  <a:pt x="3274648" y="2166823"/>
                  <a:pt x="3269319" y="2167764"/>
                  <a:pt x="3263742" y="2167348"/>
                </a:cubicBezTo>
                <a:cubicBezTo>
                  <a:pt x="3232570" y="2172858"/>
                  <a:pt x="3200690" y="2175816"/>
                  <a:pt x="3168316" y="2176339"/>
                </a:cubicBezTo>
                <a:lnTo>
                  <a:pt x="3151197" y="2177952"/>
                </a:lnTo>
                <a:lnTo>
                  <a:pt x="3151171" y="2177461"/>
                </a:lnTo>
                <a:lnTo>
                  <a:pt x="3150672" y="2177494"/>
                </a:lnTo>
                <a:cubicBezTo>
                  <a:pt x="3150106" y="2173722"/>
                  <a:pt x="3150079" y="2169936"/>
                  <a:pt x="3150079" y="2166144"/>
                </a:cubicBezTo>
                <a:close/>
                <a:moveTo>
                  <a:pt x="3150079" y="3862969"/>
                </a:moveTo>
                <a:cubicBezTo>
                  <a:pt x="3150079" y="3857331"/>
                  <a:pt x="3150138" y="3851707"/>
                  <a:pt x="3151450" y="3846121"/>
                </a:cubicBezTo>
                <a:cubicBezTo>
                  <a:pt x="3151408" y="3815039"/>
                  <a:pt x="3153857" y="3784397"/>
                  <a:pt x="3158914" y="3754390"/>
                </a:cubicBezTo>
                <a:lnTo>
                  <a:pt x="3159454" y="3747753"/>
                </a:lnTo>
                <a:cubicBezTo>
                  <a:pt x="3159623" y="3747748"/>
                  <a:pt x="3159792" y="3747743"/>
                  <a:pt x="3159960" y="3747690"/>
                </a:cubicBezTo>
                <a:cubicBezTo>
                  <a:pt x="3210236" y="3397595"/>
                  <a:pt x="3491275" y="3119024"/>
                  <a:pt x="3850126" y="3060092"/>
                </a:cubicBezTo>
                <a:lnTo>
                  <a:pt x="3850243" y="3058953"/>
                </a:lnTo>
                <a:cubicBezTo>
                  <a:pt x="3855551" y="3057951"/>
                  <a:pt x="3860879" y="3057010"/>
                  <a:pt x="3866455" y="3057426"/>
                </a:cubicBezTo>
                <a:cubicBezTo>
                  <a:pt x="3897639" y="3051913"/>
                  <a:pt x="3929531" y="3048955"/>
                  <a:pt x="3961917" y="3048432"/>
                </a:cubicBezTo>
                <a:lnTo>
                  <a:pt x="3979004" y="3046822"/>
                </a:lnTo>
                <a:lnTo>
                  <a:pt x="3979030" y="3047312"/>
                </a:lnTo>
                <a:lnTo>
                  <a:pt x="3979528" y="3047280"/>
                </a:lnTo>
                <a:lnTo>
                  <a:pt x="3980122" y="3058630"/>
                </a:lnTo>
                <a:cubicBezTo>
                  <a:pt x="3980122" y="3064266"/>
                  <a:pt x="3980064" y="3069889"/>
                  <a:pt x="3978752" y="3075472"/>
                </a:cubicBezTo>
                <a:cubicBezTo>
                  <a:pt x="3978794" y="3106561"/>
                  <a:pt x="3976343" y="3137210"/>
                  <a:pt x="3971285" y="3167222"/>
                </a:cubicBezTo>
                <a:lnTo>
                  <a:pt x="3970746" y="3173846"/>
                </a:lnTo>
                <a:cubicBezTo>
                  <a:pt x="3970577" y="3173851"/>
                  <a:pt x="3970408" y="3173856"/>
                  <a:pt x="3970241" y="3173908"/>
                </a:cubicBezTo>
                <a:cubicBezTo>
                  <a:pt x="3919965" y="3524002"/>
                  <a:pt x="3638926" y="3802574"/>
                  <a:pt x="3280075" y="3861506"/>
                </a:cubicBezTo>
                <a:lnTo>
                  <a:pt x="3279959" y="3862645"/>
                </a:lnTo>
                <a:cubicBezTo>
                  <a:pt x="3274648" y="3863648"/>
                  <a:pt x="3269319" y="3864589"/>
                  <a:pt x="3263742" y="3864173"/>
                </a:cubicBezTo>
                <a:cubicBezTo>
                  <a:pt x="3232570" y="3869683"/>
                  <a:pt x="3200690" y="3872641"/>
                  <a:pt x="3168316" y="3873164"/>
                </a:cubicBezTo>
                <a:lnTo>
                  <a:pt x="3151197" y="3874777"/>
                </a:lnTo>
                <a:lnTo>
                  <a:pt x="3151171" y="3874286"/>
                </a:lnTo>
                <a:lnTo>
                  <a:pt x="3150672" y="3874319"/>
                </a:lnTo>
                <a:cubicBezTo>
                  <a:pt x="3150106" y="3870547"/>
                  <a:pt x="3150079" y="3866761"/>
                  <a:pt x="3150079" y="3862969"/>
                </a:cubicBezTo>
                <a:close/>
                <a:moveTo>
                  <a:pt x="2442890" y="1181049"/>
                </a:moveTo>
                <a:cubicBezTo>
                  <a:pt x="2718080" y="1121906"/>
                  <a:pt x="2932923" y="907109"/>
                  <a:pt x="2986199" y="636203"/>
                </a:cubicBezTo>
                <a:cubicBezTo>
                  <a:pt x="2711009" y="695346"/>
                  <a:pt x="2496165" y="910143"/>
                  <a:pt x="2442890" y="1181049"/>
                </a:cubicBezTo>
                <a:close/>
                <a:moveTo>
                  <a:pt x="2442890" y="1493690"/>
                </a:moveTo>
                <a:cubicBezTo>
                  <a:pt x="2496166" y="1762469"/>
                  <a:pt x="2711009" y="1975579"/>
                  <a:pt x="2986199" y="2034258"/>
                </a:cubicBezTo>
                <a:cubicBezTo>
                  <a:pt x="2932924" y="1765479"/>
                  <a:pt x="2718080" y="1552369"/>
                  <a:pt x="2442890" y="1493690"/>
                </a:cubicBezTo>
                <a:close/>
                <a:moveTo>
                  <a:pt x="2442890" y="2877874"/>
                </a:moveTo>
                <a:cubicBezTo>
                  <a:pt x="2718080" y="2818731"/>
                  <a:pt x="2932923" y="2603934"/>
                  <a:pt x="2986199" y="2333028"/>
                </a:cubicBezTo>
                <a:cubicBezTo>
                  <a:pt x="2711009" y="2392171"/>
                  <a:pt x="2496165" y="2606968"/>
                  <a:pt x="2442890" y="2877874"/>
                </a:cubicBezTo>
                <a:close/>
                <a:moveTo>
                  <a:pt x="2442890" y="3190516"/>
                </a:moveTo>
                <a:cubicBezTo>
                  <a:pt x="2496166" y="3459294"/>
                  <a:pt x="2711009" y="3672404"/>
                  <a:pt x="2986199" y="3731083"/>
                </a:cubicBezTo>
                <a:cubicBezTo>
                  <a:pt x="2932924" y="3462304"/>
                  <a:pt x="2718080" y="3249194"/>
                  <a:pt x="2442890" y="3190516"/>
                </a:cubicBezTo>
                <a:close/>
                <a:moveTo>
                  <a:pt x="2410871" y="4305008"/>
                </a:moveTo>
                <a:lnTo>
                  <a:pt x="2439316" y="4255797"/>
                </a:lnTo>
                <a:cubicBezTo>
                  <a:pt x="2564553" y="4070062"/>
                  <a:pt x="2765510" y="3937139"/>
                  <a:pt x="2999569" y="3898397"/>
                </a:cubicBezTo>
                <a:lnTo>
                  <a:pt x="2999686" y="3897249"/>
                </a:lnTo>
                <a:cubicBezTo>
                  <a:pt x="3004995" y="3896239"/>
                  <a:pt x="3010323" y="3895291"/>
                  <a:pt x="3015899" y="3895710"/>
                </a:cubicBezTo>
                <a:cubicBezTo>
                  <a:pt x="3047082" y="3890153"/>
                  <a:pt x="3078975" y="3887172"/>
                  <a:pt x="3111360" y="3886645"/>
                </a:cubicBezTo>
                <a:lnTo>
                  <a:pt x="3128448" y="3885022"/>
                </a:lnTo>
                <a:lnTo>
                  <a:pt x="3128474" y="3885516"/>
                </a:lnTo>
                <a:lnTo>
                  <a:pt x="3128972" y="3885483"/>
                </a:lnTo>
                <a:lnTo>
                  <a:pt x="3129566" y="3896923"/>
                </a:lnTo>
                <a:cubicBezTo>
                  <a:pt x="3129566" y="3902604"/>
                  <a:pt x="3129507" y="3908271"/>
                  <a:pt x="3128195" y="3913899"/>
                </a:cubicBezTo>
                <a:cubicBezTo>
                  <a:pt x="3128237" y="3945234"/>
                  <a:pt x="3125787" y="3976125"/>
                  <a:pt x="3120728" y="4006375"/>
                </a:cubicBezTo>
                <a:lnTo>
                  <a:pt x="3120190" y="4013051"/>
                </a:lnTo>
                <a:cubicBezTo>
                  <a:pt x="3120020" y="4013056"/>
                  <a:pt x="3119852" y="4013061"/>
                  <a:pt x="3119684" y="4013114"/>
                </a:cubicBezTo>
                <a:cubicBezTo>
                  <a:pt x="3107502" y="4098618"/>
                  <a:pt x="3081770" y="4179889"/>
                  <a:pt x="3044567" y="4254710"/>
                </a:cubicBezTo>
                <a:lnTo>
                  <a:pt x="3014445" y="4305008"/>
                </a:lnTo>
                <a:lnTo>
                  <a:pt x="2860336" y="4305008"/>
                </a:lnTo>
                <a:lnTo>
                  <a:pt x="2887018" y="4271827"/>
                </a:lnTo>
                <a:cubicBezTo>
                  <a:pt x="2934773" y="4199373"/>
                  <a:pt x="2968952" y="4117553"/>
                  <a:pt x="2986199" y="4029853"/>
                </a:cubicBezTo>
                <a:cubicBezTo>
                  <a:pt x="2839947" y="4061285"/>
                  <a:pt x="2710740" y="4136681"/>
                  <a:pt x="2614045" y="4241205"/>
                </a:cubicBezTo>
                <a:lnTo>
                  <a:pt x="2561922" y="4305008"/>
                </a:lnTo>
                <a:close/>
                <a:moveTo>
                  <a:pt x="2376360" y="0"/>
                </a:moveTo>
                <a:lnTo>
                  <a:pt x="2524998" y="0"/>
                </a:lnTo>
                <a:lnTo>
                  <a:pt x="2547226" y="44350"/>
                </a:lnTo>
                <a:cubicBezTo>
                  <a:pt x="2646819" y="191052"/>
                  <a:pt x="2803160" y="298404"/>
                  <a:pt x="2986199" y="337433"/>
                </a:cubicBezTo>
                <a:cubicBezTo>
                  <a:pt x="2967274" y="241952"/>
                  <a:pt x="2927959" y="153496"/>
                  <a:pt x="2872691" y="76659"/>
                </a:cubicBezTo>
                <a:lnTo>
                  <a:pt x="2804464" y="0"/>
                </a:lnTo>
                <a:lnTo>
                  <a:pt x="2972839" y="0"/>
                </a:lnTo>
                <a:lnTo>
                  <a:pt x="3035473" y="96778"/>
                </a:lnTo>
                <a:cubicBezTo>
                  <a:pt x="3077594" y="175780"/>
                  <a:pt x="3106535" y="262463"/>
                  <a:pt x="3119686" y="354040"/>
                </a:cubicBezTo>
                <a:cubicBezTo>
                  <a:pt x="3119853" y="354093"/>
                  <a:pt x="3120023" y="354098"/>
                  <a:pt x="3120191" y="354103"/>
                </a:cubicBezTo>
                <a:lnTo>
                  <a:pt x="3120732" y="360740"/>
                </a:lnTo>
                <a:cubicBezTo>
                  <a:pt x="3125788" y="390746"/>
                  <a:pt x="3128238" y="421389"/>
                  <a:pt x="3128196" y="452471"/>
                </a:cubicBezTo>
                <a:cubicBezTo>
                  <a:pt x="3129508" y="458057"/>
                  <a:pt x="3129566" y="463681"/>
                  <a:pt x="3129566" y="469318"/>
                </a:cubicBezTo>
                <a:cubicBezTo>
                  <a:pt x="3129566" y="473110"/>
                  <a:pt x="3129539" y="476896"/>
                  <a:pt x="3128973" y="480669"/>
                </a:cubicBezTo>
                <a:lnTo>
                  <a:pt x="3128474" y="480636"/>
                </a:lnTo>
                <a:lnTo>
                  <a:pt x="3128448" y="481127"/>
                </a:lnTo>
                <a:lnTo>
                  <a:pt x="3111330" y="479514"/>
                </a:lnTo>
                <a:cubicBezTo>
                  <a:pt x="3078956" y="478991"/>
                  <a:pt x="3047075" y="476033"/>
                  <a:pt x="3015903" y="470523"/>
                </a:cubicBezTo>
                <a:cubicBezTo>
                  <a:pt x="3010326" y="470939"/>
                  <a:pt x="3004997" y="469998"/>
                  <a:pt x="2999687" y="468995"/>
                </a:cubicBezTo>
                <a:lnTo>
                  <a:pt x="2999571" y="467856"/>
                </a:lnTo>
                <a:cubicBezTo>
                  <a:pt x="2758165" y="428211"/>
                  <a:pt x="2551973" y="289169"/>
                  <a:pt x="2428199" y="95636"/>
                </a:cubicBezTo>
                <a:close/>
                <a:moveTo>
                  <a:pt x="2299523" y="1313979"/>
                </a:moveTo>
                <a:cubicBezTo>
                  <a:pt x="2299523" y="1308297"/>
                  <a:pt x="2299582" y="1302628"/>
                  <a:pt x="2300894" y="1296998"/>
                </a:cubicBezTo>
                <a:cubicBezTo>
                  <a:pt x="2300852" y="1265670"/>
                  <a:pt x="2303301" y="1234785"/>
                  <a:pt x="2308358" y="1204541"/>
                </a:cubicBezTo>
                <a:lnTo>
                  <a:pt x="2308898" y="1197851"/>
                </a:lnTo>
                <a:cubicBezTo>
                  <a:pt x="2309067" y="1197846"/>
                  <a:pt x="2309236" y="1197841"/>
                  <a:pt x="2309404" y="1197788"/>
                </a:cubicBezTo>
                <a:cubicBezTo>
                  <a:pt x="2359680" y="844922"/>
                  <a:pt x="2640719" y="564145"/>
                  <a:pt x="2999570" y="504747"/>
                </a:cubicBezTo>
                <a:lnTo>
                  <a:pt x="2999687" y="503599"/>
                </a:lnTo>
                <a:cubicBezTo>
                  <a:pt x="3004995" y="502589"/>
                  <a:pt x="3010323" y="501641"/>
                  <a:pt x="3015899" y="502060"/>
                </a:cubicBezTo>
                <a:cubicBezTo>
                  <a:pt x="3047083" y="496503"/>
                  <a:pt x="3078975" y="493522"/>
                  <a:pt x="3111361" y="492995"/>
                </a:cubicBezTo>
                <a:lnTo>
                  <a:pt x="3128448" y="491372"/>
                </a:lnTo>
                <a:lnTo>
                  <a:pt x="3128474" y="491866"/>
                </a:lnTo>
                <a:lnTo>
                  <a:pt x="3128972" y="491833"/>
                </a:lnTo>
                <a:lnTo>
                  <a:pt x="3129566" y="503273"/>
                </a:lnTo>
                <a:cubicBezTo>
                  <a:pt x="3129566" y="508954"/>
                  <a:pt x="3129508" y="514621"/>
                  <a:pt x="3128196" y="520249"/>
                </a:cubicBezTo>
                <a:cubicBezTo>
                  <a:pt x="3128238" y="551584"/>
                  <a:pt x="3125787" y="582475"/>
                  <a:pt x="3120729" y="612725"/>
                </a:cubicBezTo>
                <a:lnTo>
                  <a:pt x="3120190" y="619401"/>
                </a:lnTo>
                <a:cubicBezTo>
                  <a:pt x="3120021" y="619406"/>
                  <a:pt x="3119852" y="619411"/>
                  <a:pt x="3119685" y="619464"/>
                </a:cubicBezTo>
                <a:cubicBezTo>
                  <a:pt x="3069409" y="972329"/>
                  <a:pt x="2788370" y="1253106"/>
                  <a:pt x="2429519" y="1312505"/>
                </a:cubicBezTo>
                <a:lnTo>
                  <a:pt x="2429403" y="1313653"/>
                </a:lnTo>
                <a:cubicBezTo>
                  <a:pt x="2424092" y="1314664"/>
                  <a:pt x="2418763" y="1315612"/>
                  <a:pt x="2413186" y="1315193"/>
                </a:cubicBezTo>
                <a:cubicBezTo>
                  <a:pt x="2382014" y="1320747"/>
                  <a:pt x="2350134" y="1323728"/>
                  <a:pt x="2317760" y="1324255"/>
                </a:cubicBezTo>
                <a:lnTo>
                  <a:pt x="2300641" y="1325881"/>
                </a:lnTo>
                <a:lnTo>
                  <a:pt x="2300615" y="1325386"/>
                </a:lnTo>
                <a:lnTo>
                  <a:pt x="2300116" y="1325419"/>
                </a:lnTo>
                <a:cubicBezTo>
                  <a:pt x="2299550" y="1321617"/>
                  <a:pt x="2299523" y="1317801"/>
                  <a:pt x="2299523" y="1313979"/>
                </a:cubicBezTo>
                <a:close/>
                <a:moveTo>
                  <a:pt x="2299523" y="1361805"/>
                </a:moveTo>
                <a:lnTo>
                  <a:pt x="2300117" y="1350455"/>
                </a:lnTo>
                <a:lnTo>
                  <a:pt x="2300615" y="1350487"/>
                </a:lnTo>
                <a:lnTo>
                  <a:pt x="2300641" y="1349997"/>
                </a:lnTo>
                <a:lnTo>
                  <a:pt x="2317729" y="1351607"/>
                </a:lnTo>
                <a:cubicBezTo>
                  <a:pt x="2350114" y="1352130"/>
                  <a:pt x="2382007" y="1355088"/>
                  <a:pt x="2413190" y="1360601"/>
                </a:cubicBezTo>
                <a:cubicBezTo>
                  <a:pt x="2418766" y="1360185"/>
                  <a:pt x="2424094" y="1361126"/>
                  <a:pt x="2429403" y="1362128"/>
                </a:cubicBezTo>
                <a:lnTo>
                  <a:pt x="2429520" y="1363267"/>
                </a:lnTo>
                <a:cubicBezTo>
                  <a:pt x="2788370" y="1422199"/>
                  <a:pt x="3069409" y="1700770"/>
                  <a:pt x="3119686" y="2050865"/>
                </a:cubicBezTo>
                <a:cubicBezTo>
                  <a:pt x="3119853" y="2050918"/>
                  <a:pt x="3120023" y="2050923"/>
                  <a:pt x="3120191" y="2050928"/>
                </a:cubicBezTo>
                <a:lnTo>
                  <a:pt x="3120732" y="2057565"/>
                </a:lnTo>
                <a:cubicBezTo>
                  <a:pt x="3125788" y="2087572"/>
                  <a:pt x="3128238" y="2118214"/>
                  <a:pt x="3128196" y="2149296"/>
                </a:cubicBezTo>
                <a:cubicBezTo>
                  <a:pt x="3129508" y="2154882"/>
                  <a:pt x="3129566" y="2160506"/>
                  <a:pt x="3129566" y="2166144"/>
                </a:cubicBezTo>
                <a:cubicBezTo>
                  <a:pt x="3129566" y="2169936"/>
                  <a:pt x="3129539" y="2173722"/>
                  <a:pt x="3128973" y="2177494"/>
                </a:cubicBezTo>
                <a:lnTo>
                  <a:pt x="3128474" y="2177461"/>
                </a:lnTo>
                <a:lnTo>
                  <a:pt x="3128448" y="2177952"/>
                </a:lnTo>
                <a:lnTo>
                  <a:pt x="3111330" y="2176339"/>
                </a:lnTo>
                <a:cubicBezTo>
                  <a:pt x="3078956" y="2175816"/>
                  <a:pt x="3047075" y="2172858"/>
                  <a:pt x="3015903" y="2167348"/>
                </a:cubicBezTo>
                <a:cubicBezTo>
                  <a:pt x="3010326" y="2167764"/>
                  <a:pt x="3004997" y="2166823"/>
                  <a:pt x="2999687" y="2165820"/>
                </a:cubicBezTo>
                <a:lnTo>
                  <a:pt x="2999571" y="2164681"/>
                </a:lnTo>
                <a:cubicBezTo>
                  <a:pt x="2640719" y="2105749"/>
                  <a:pt x="2359680" y="1827177"/>
                  <a:pt x="2309405" y="1477083"/>
                </a:cubicBezTo>
                <a:cubicBezTo>
                  <a:pt x="2309237" y="1477030"/>
                  <a:pt x="2309069" y="1477026"/>
                  <a:pt x="2308899" y="1477021"/>
                </a:cubicBezTo>
                <a:lnTo>
                  <a:pt x="2308361" y="1470397"/>
                </a:lnTo>
                <a:cubicBezTo>
                  <a:pt x="2303302" y="1440385"/>
                  <a:pt x="2300852" y="1409736"/>
                  <a:pt x="2300894" y="1378647"/>
                </a:cubicBezTo>
                <a:cubicBezTo>
                  <a:pt x="2299582" y="1373063"/>
                  <a:pt x="2299523" y="1367441"/>
                  <a:pt x="2299523" y="1361805"/>
                </a:cubicBezTo>
                <a:close/>
                <a:moveTo>
                  <a:pt x="2299523" y="3010804"/>
                </a:moveTo>
                <a:cubicBezTo>
                  <a:pt x="2299523" y="3005122"/>
                  <a:pt x="2299582" y="2999453"/>
                  <a:pt x="2300894" y="2993823"/>
                </a:cubicBezTo>
                <a:cubicBezTo>
                  <a:pt x="2300852" y="2962495"/>
                  <a:pt x="2303301" y="2931610"/>
                  <a:pt x="2308358" y="2901366"/>
                </a:cubicBezTo>
                <a:lnTo>
                  <a:pt x="2308898" y="2894676"/>
                </a:lnTo>
                <a:cubicBezTo>
                  <a:pt x="2309067" y="2894671"/>
                  <a:pt x="2309236" y="2894666"/>
                  <a:pt x="2309404" y="2894613"/>
                </a:cubicBezTo>
                <a:cubicBezTo>
                  <a:pt x="2359680" y="2541747"/>
                  <a:pt x="2640719" y="2260970"/>
                  <a:pt x="2999570" y="2201572"/>
                </a:cubicBezTo>
                <a:lnTo>
                  <a:pt x="2999687" y="2200424"/>
                </a:lnTo>
                <a:cubicBezTo>
                  <a:pt x="3004995" y="2199414"/>
                  <a:pt x="3010323" y="2198466"/>
                  <a:pt x="3015899" y="2198885"/>
                </a:cubicBezTo>
                <a:cubicBezTo>
                  <a:pt x="3047083" y="2193328"/>
                  <a:pt x="3078975" y="2190347"/>
                  <a:pt x="3111361" y="2189820"/>
                </a:cubicBezTo>
                <a:lnTo>
                  <a:pt x="3128448" y="2188197"/>
                </a:lnTo>
                <a:lnTo>
                  <a:pt x="3128474" y="2188691"/>
                </a:lnTo>
                <a:lnTo>
                  <a:pt x="3128972" y="2188658"/>
                </a:lnTo>
                <a:lnTo>
                  <a:pt x="3129566" y="2200098"/>
                </a:lnTo>
                <a:cubicBezTo>
                  <a:pt x="3129566" y="2205779"/>
                  <a:pt x="3129508" y="2211446"/>
                  <a:pt x="3128196" y="2217074"/>
                </a:cubicBezTo>
                <a:cubicBezTo>
                  <a:pt x="3128238" y="2248409"/>
                  <a:pt x="3125787" y="2279300"/>
                  <a:pt x="3120729" y="2309550"/>
                </a:cubicBezTo>
                <a:lnTo>
                  <a:pt x="3120190" y="2316226"/>
                </a:lnTo>
                <a:cubicBezTo>
                  <a:pt x="3120021" y="2316231"/>
                  <a:pt x="3119852" y="2316236"/>
                  <a:pt x="3119685" y="2316289"/>
                </a:cubicBezTo>
                <a:cubicBezTo>
                  <a:pt x="3069409" y="2669154"/>
                  <a:pt x="2788370" y="2949931"/>
                  <a:pt x="2429519" y="3009330"/>
                </a:cubicBezTo>
                <a:lnTo>
                  <a:pt x="2429403" y="3010478"/>
                </a:lnTo>
                <a:cubicBezTo>
                  <a:pt x="2424092" y="3011489"/>
                  <a:pt x="2418763" y="3012437"/>
                  <a:pt x="2413186" y="3012018"/>
                </a:cubicBezTo>
                <a:cubicBezTo>
                  <a:pt x="2382014" y="3017572"/>
                  <a:pt x="2350134" y="3020553"/>
                  <a:pt x="2317760" y="3021080"/>
                </a:cubicBezTo>
                <a:lnTo>
                  <a:pt x="2300641" y="3022706"/>
                </a:lnTo>
                <a:lnTo>
                  <a:pt x="2300615" y="3022211"/>
                </a:lnTo>
                <a:lnTo>
                  <a:pt x="2300116" y="3022244"/>
                </a:lnTo>
                <a:cubicBezTo>
                  <a:pt x="2299550" y="3018442"/>
                  <a:pt x="2299523" y="3014626"/>
                  <a:pt x="2299523" y="3010804"/>
                </a:cubicBezTo>
                <a:close/>
                <a:moveTo>
                  <a:pt x="2299523" y="3058630"/>
                </a:moveTo>
                <a:lnTo>
                  <a:pt x="2300117" y="3047280"/>
                </a:lnTo>
                <a:lnTo>
                  <a:pt x="2300615" y="3047312"/>
                </a:lnTo>
                <a:lnTo>
                  <a:pt x="2300641" y="3046822"/>
                </a:lnTo>
                <a:lnTo>
                  <a:pt x="2317729" y="3048432"/>
                </a:lnTo>
                <a:cubicBezTo>
                  <a:pt x="2350114" y="3048955"/>
                  <a:pt x="2382007" y="3051913"/>
                  <a:pt x="2413190" y="3057426"/>
                </a:cubicBezTo>
                <a:cubicBezTo>
                  <a:pt x="2418766" y="3057010"/>
                  <a:pt x="2424094" y="3057951"/>
                  <a:pt x="2429403" y="3058953"/>
                </a:cubicBezTo>
                <a:lnTo>
                  <a:pt x="2429520" y="3060092"/>
                </a:lnTo>
                <a:cubicBezTo>
                  <a:pt x="2788370" y="3119024"/>
                  <a:pt x="3069409" y="3397595"/>
                  <a:pt x="3119686" y="3747690"/>
                </a:cubicBezTo>
                <a:cubicBezTo>
                  <a:pt x="3119853" y="3747743"/>
                  <a:pt x="3120023" y="3747748"/>
                  <a:pt x="3120191" y="3747753"/>
                </a:cubicBezTo>
                <a:lnTo>
                  <a:pt x="3120732" y="3754390"/>
                </a:lnTo>
                <a:cubicBezTo>
                  <a:pt x="3125788" y="3784397"/>
                  <a:pt x="3128238" y="3815039"/>
                  <a:pt x="3128196" y="3846121"/>
                </a:cubicBezTo>
                <a:cubicBezTo>
                  <a:pt x="3129508" y="3851707"/>
                  <a:pt x="3129566" y="3857331"/>
                  <a:pt x="3129566" y="3862969"/>
                </a:cubicBezTo>
                <a:cubicBezTo>
                  <a:pt x="3129566" y="3866761"/>
                  <a:pt x="3129539" y="3870547"/>
                  <a:pt x="3128973" y="3874319"/>
                </a:cubicBezTo>
                <a:lnTo>
                  <a:pt x="3128474" y="3874286"/>
                </a:lnTo>
                <a:lnTo>
                  <a:pt x="3128448" y="3874777"/>
                </a:lnTo>
                <a:lnTo>
                  <a:pt x="3111330" y="3873164"/>
                </a:lnTo>
                <a:cubicBezTo>
                  <a:pt x="3078956" y="3872641"/>
                  <a:pt x="3047075" y="3869683"/>
                  <a:pt x="3015903" y="3864173"/>
                </a:cubicBezTo>
                <a:cubicBezTo>
                  <a:pt x="3010326" y="3864589"/>
                  <a:pt x="3004997" y="3863648"/>
                  <a:pt x="2999687" y="3862645"/>
                </a:cubicBezTo>
                <a:lnTo>
                  <a:pt x="2999571" y="3861506"/>
                </a:lnTo>
                <a:cubicBezTo>
                  <a:pt x="2640719" y="3802574"/>
                  <a:pt x="2359680" y="3524002"/>
                  <a:pt x="2309405" y="3173908"/>
                </a:cubicBezTo>
                <a:cubicBezTo>
                  <a:pt x="2309237" y="3173856"/>
                  <a:pt x="2309069" y="3173851"/>
                  <a:pt x="2308899" y="3173846"/>
                </a:cubicBezTo>
                <a:lnTo>
                  <a:pt x="2308361" y="3167222"/>
                </a:lnTo>
                <a:cubicBezTo>
                  <a:pt x="2303302" y="3137210"/>
                  <a:pt x="2300852" y="3106561"/>
                  <a:pt x="2300894" y="3075472"/>
                </a:cubicBezTo>
                <a:cubicBezTo>
                  <a:pt x="2299582" y="3069889"/>
                  <a:pt x="2299523" y="3064266"/>
                  <a:pt x="2299523" y="3058630"/>
                </a:cubicBezTo>
                <a:close/>
                <a:moveTo>
                  <a:pt x="1601297" y="636203"/>
                </a:moveTo>
                <a:cubicBezTo>
                  <a:pt x="1654573" y="907109"/>
                  <a:pt x="1869416" y="1121906"/>
                  <a:pt x="2144606" y="1181049"/>
                </a:cubicBezTo>
                <a:cubicBezTo>
                  <a:pt x="2091331" y="910143"/>
                  <a:pt x="1876487" y="695346"/>
                  <a:pt x="1601297" y="636203"/>
                </a:cubicBezTo>
                <a:close/>
                <a:moveTo>
                  <a:pt x="1601297" y="2333028"/>
                </a:moveTo>
                <a:cubicBezTo>
                  <a:pt x="1654573" y="2603934"/>
                  <a:pt x="1869416" y="2818731"/>
                  <a:pt x="2144606" y="2877874"/>
                </a:cubicBezTo>
                <a:cubicBezTo>
                  <a:pt x="2091331" y="2606968"/>
                  <a:pt x="1876487" y="2392171"/>
                  <a:pt x="1601297" y="2333028"/>
                </a:cubicBezTo>
                <a:close/>
                <a:moveTo>
                  <a:pt x="1601295" y="2034258"/>
                </a:moveTo>
                <a:cubicBezTo>
                  <a:pt x="1876485" y="1975579"/>
                  <a:pt x="2091328" y="1762469"/>
                  <a:pt x="2144604" y="1493690"/>
                </a:cubicBezTo>
                <a:cubicBezTo>
                  <a:pt x="1869414" y="1552369"/>
                  <a:pt x="1654570" y="1765479"/>
                  <a:pt x="1601295" y="2034258"/>
                </a:cubicBezTo>
                <a:close/>
                <a:moveTo>
                  <a:pt x="1601295" y="3731083"/>
                </a:moveTo>
                <a:cubicBezTo>
                  <a:pt x="1876485" y="3672404"/>
                  <a:pt x="2091328" y="3459294"/>
                  <a:pt x="2144604" y="3190516"/>
                </a:cubicBezTo>
                <a:cubicBezTo>
                  <a:pt x="1869414" y="3249194"/>
                  <a:pt x="1654570" y="3462304"/>
                  <a:pt x="1601295" y="3731083"/>
                </a:cubicBezTo>
                <a:close/>
                <a:moveTo>
                  <a:pt x="1457930" y="503273"/>
                </a:moveTo>
                <a:lnTo>
                  <a:pt x="1458524" y="491833"/>
                </a:lnTo>
                <a:lnTo>
                  <a:pt x="1459022" y="491866"/>
                </a:lnTo>
                <a:lnTo>
                  <a:pt x="1459048" y="491372"/>
                </a:lnTo>
                <a:lnTo>
                  <a:pt x="1476135" y="492995"/>
                </a:lnTo>
                <a:cubicBezTo>
                  <a:pt x="1508521" y="493522"/>
                  <a:pt x="1540413" y="496503"/>
                  <a:pt x="1571597" y="502060"/>
                </a:cubicBezTo>
                <a:cubicBezTo>
                  <a:pt x="1577173" y="501641"/>
                  <a:pt x="1582501" y="502589"/>
                  <a:pt x="1587809" y="503599"/>
                </a:cubicBezTo>
                <a:lnTo>
                  <a:pt x="1587926" y="504747"/>
                </a:lnTo>
                <a:cubicBezTo>
                  <a:pt x="1946777" y="564145"/>
                  <a:pt x="2227816" y="844922"/>
                  <a:pt x="2278092" y="1197788"/>
                </a:cubicBezTo>
                <a:cubicBezTo>
                  <a:pt x="2278260" y="1197841"/>
                  <a:pt x="2278429" y="1197846"/>
                  <a:pt x="2278598" y="1197851"/>
                </a:cubicBezTo>
                <a:lnTo>
                  <a:pt x="2279138" y="1204541"/>
                </a:lnTo>
                <a:cubicBezTo>
                  <a:pt x="2284195" y="1234785"/>
                  <a:pt x="2286644" y="1265670"/>
                  <a:pt x="2286602" y="1296998"/>
                </a:cubicBezTo>
                <a:cubicBezTo>
                  <a:pt x="2287914" y="1302628"/>
                  <a:pt x="2287973" y="1308297"/>
                  <a:pt x="2287973" y="1313979"/>
                </a:cubicBezTo>
                <a:cubicBezTo>
                  <a:pt x="2287973" y="1317801"/>
                  <a:pt x="2287946" y="1321617"/>
                  <a:pt x="2287380" y="1325419"/>
                </a:cubicBezTo>
                <a:lnTo>
                  <a:pt x="2286881" y="1325386"/>
                </a:lnTo>
                <a:lnTo>
                  <a:pt x="2286855" y="1325881"/>
                </a:lnTo>
                <a:lnTo>
                  <a:pt x="2269736" y="1324255"/>
                </a:lnTo>
                <a:cubicBezTo>
                  <a:pt x="2237362" y="1323728"/>
                  <a:pt x="2205482" y="1320747"/>
                  <a:pt x="2174310" y="1315193"/>
                </a:cubicBezTo>
                <a:cubicBezTo>
                  <a:pt x="2168733" y="1315612"/>
                  <a:pt x="2163404" y="1314664"/>
                  <a:pt x="2158093" y="1313653"/>
                </a:cubicBezTo>
                <a:lnTo>
                  <a:pt x="2157977" y="1312505"/>
                </a:lnTo>
                <a:cubicBezTo>
                  <a:pt x="1799126" y="1253106"/>
                  <a:pt x="1518087" y="972329"/>
                  <a:pt x="1467811" y="619464"/>
                </a:cubicBezTo>
                <a:cubicBezTo>
                  <a:pt x="1467644" y="619411"/>
                  <a:pt x="1467475" y="619406"/>
                  <a:pt x="1467306" y="619401"/>
                </a:cubicBezTo>
                <a:lnTo>
                  <a:pt x="1466767" y="612725"/>
                </a:lnTo>
                <a:cubicBezTo>
                  <a:pt x="1461709" y="582475"/>
                  <a:pt x="1459258" y="551584"/>
                  <a:pt x="1459300" y="520249"/>
                </a:cubicBezTo>
                <a:cubicBezTo>
                  <a:pt x="1457988" y="514621"/>
                  <a:pt x="1457930" y="508954"/>
                  <a:pt x="1457930" y="503273"/>
                </a:cubicBezTo>
                <a:close/>
                <a:moveTo>
                  <a:pt x="1457930" y="2200098"/>
                </a:moveTo>
                <a:lnTo>
                  <a:pt x="1458524" y="2188658"/>
                </a:lnTo>
                <a:lnTo>
                  <a:pt x="1459022" y="2188691"/>
                </a:lnTo>
                <a:lnTo>
                  <a:pt x="1459048" y="2188197"/>
                </a:lnTo>
                <a:lnTo>
                  <a:pt x="1476135" y="2189820"/>
                </a:lnTo>
                <a:cubicBezTo>
                  <a:pt x="1508521" y="2190347"/>
                  <a:pt x="1540413" y="2193328"/>
                  <a:pt x="1571597" y="2198885"/>
                </a:cubicBezTo>
                <a:cubicBezTo>
                  <a:pt x="1577173" y="2198466"/>
                  <a:pt x="1582501" y="2199414"/>
                  <a:pt x="1587809" y="2200424"/>
                </a:cubicBezTo>
                <a:lnTo>
                  <a:pt x="1587926" y="2201572"/>
                </a:lnTo>
                <a:cubicBezTo>
                  <a:pt x="1946777" y="2260970"/>
                  <a:pt x="2227816" y="2541747"/>
                  <a:pt x="2278092" y="2894613"/>
                </a:cubicBezTo>
                <a:cubicBezTo>
                  <a:pt x="2278260" y="2894666"/>
                  <a:pt x="2278429" y="2894671"/>
                  <a:pt x="2278598" y="2894676"/>
                </a:cubicBezTo>
                <a:lnTo>
                  <a:pt x="2279138" y="2901366"/>
                </a:lnTo>
                <a:cubicBezTo>
                  <a:pt x="2284195" y="2931610"/>
                  <a:pt x="2286644" y="2962495"/>
                  <a:pt x="2286602" y="2993823"/>
                </a:cubicBezTo>
                <a:cubicBezTo>
                  <a:pt x="2287914" y="2999453"/>
                  <a:pt x="2287973" y="3005122"/>
                  <a:pt x="2287973" y="3010804"/>
                </a:cubicBezTo>
                <a:cubicBezTo>
                  <a:pt x="2287973" y="3014626"/>
                  <a:pt x="2287946" y="3018442"/>
                  <a:pt x="2287380" y="3022244"/>
                </a:cubicBezTo>
                <a:lnTo>
                  <a:pt x="2286881" y="3022211"/>
                </a:lnTo>
                <a:lnTo>
                  <a:pt x="2286855" y="3022706"/>
                </a:lnTo>
                <a:lnTo>
                  <a:pt x="2269736" y="3021080"/>
                </a:lnTo>
                <a:cubicBezTo>
                  <a:pt x="2237362" y="3020553"/>
                  <a:pt x="2205482" y="3017572"/>
                  <a:pt x="2174310" y="3012018"/>
                </a:cubicBezTo>
                <a:cubicBezTo>
                  <a:pt x="2168733" y="3012437"/>
                  <a:pt x="2163404" y="3011489"/>
                  <a:pt x="2158093" y="3010478"/>
                </a:cubicBezTo>
                <a:lnTo>
                  <a:pt x="2157977" y="3009330"/>
                </a:lnTo>
                <a:cubicBezTo>
                  <a:pt x="1799126" y="2949931"/>
                  <a:pt x="1518087" y="2669154"/>
                  <a:pt x="1467811" y="2316289"/>
                </a:cubicBezTo>
                <a:cubicBezTo>
                  <a:pt x="1467644" y="2316236"/>
                  <a:pt x="1467475" y="2316231"/>
                  <a:pt x="1467306" y="2316226"/>
                </a:cubicBezTo>
                <a:lnTo>
                  <a:pt x="1466767" y="2309550"/>
                </a:lnTo>
                <a:cubicBezTo>
                  <a:pt x="1461709" y="2279300"/>
                  <a:pt x="1459258" y="2248409"/>
                  <a:pt x="1459300" y="2217074"/>
                </a:cubicBezTo>
                <a:cubicBezTo>
                  <a:pt x="1457988" y="2211446"/>
                  <a:pt x="1457930" y="2205779"/>
                  <a:pt x="1457930" y="2200098"/>
                </a:cubicBezTo>
                <a:close/>
                <a:moveTo>
                  <a:pt x="1457930" y="3896923"/>
                </a:moveTo>
                <a:lnTo>
                  <a:pt x="1458524" y="3885483"/>
                </a:lnTo>
                <a:lnTo>
                  <a:pt x="1459022" y="3885516"/>
                </a:lnTo>
                <a:lnTo>
                  <a:pt x="1459048" y="3885022"/>
                </a:lnTo>
                <a:lnTo>
                  <a:pt x="1476135" y="3886645"/>
                </a:lnTo>
                <a:cubicBezTo>
                  <a:pt x="1508521" y="3887172"/>
                  <a:pt x="1540413" y="3890153"/>
                  <a:pt x="1571597" y="3895710"/>
                </a:cubicBezTo>
                <a:cubicBezTo>
                  <a:pt x="1577173" y="3895291"/>
                  <a:pt x="1582501" y="3896239"/>
                  <a:pt x="1587809" y="3897249"/>
                </a:cubicBezTo>
                <a:lnTo>
                  <a:pt x="1587926" y="3898397"/>
                </a:lnTo>
                <a:cubicBezTo>
                  <a:pt x="1821986" y="3937139"/>
                  <a:pt x="2022942" y="4070062"/>
                  <a:pt x="2148179" y="4255797"/>
                </a:cubicBezTo>
                <a:lnTo>
                  <a:pt x="2176624" y="4305008"/>
                </a:lnTo>
                <a:lnTo>
                  <a:pt x="2025574" y="4305008"/>
                </a:lnTo>
                <a:lnTo>
                  <a:pt x="1973451" y="4241205"/>
                </a:lnTo>
                <a:cubicBezTo>
                  <a:pt x="1876755" y="4136681"/>
                  <a:pt x="1747549" y="4061285"/>
                  <a:pt x="1601297" y="4029853"/>
                </a:cubicBezTo>
                <a:cubicBezTo>
                  <a:pt x="1618544" y="4117553"/>
                  <a:pt x="1652724" y="4199373"/>
                  <a:pt x="1700478" y="4271827"/>
                </a:cubicBezTo>
                <a:lnTo>
                  <a:pt x="1727160" y="4305008"/>
                </a:lnTo>
                <a:lnTo>
                  <a:pt x="1573050" y="4305008"/>
                </a:lnTo>
                <a:lnTo>
                  <a:pt x="1542929" y="4254710"/>
                </a:lnTo>
                <a:cubicBezTo>
                  <a:pt x="1505726" y="4179889"/>
                  <a:pt x="1479994" y="4098618"/>
                  <a:pt x="1467811" y="4013114"/>
                </a:cubicBezTo>
                <a:cubicBezTo>
                  <a:pt x="1467644" y="4013061"/>
                  <a:pt x="1467475" y="4013056"/>
                  <a:pt x="1467306" y="4013051"/>
                </a:cubicBezTo>
                <a:lnTo>
                  <a:pt x="1466767" y="4006375"/>
                </a:lnTo>
                <a:cubicBezTo>
                  <a:pt x="1461709" y="3976125"/>
                  <a:pt x="1459258" y="3945234"/>
                  <a:pt x="1459300" y="3913899"/>
                </a:cubicBezTo>
                <a:cubicBezTo>
                  <a:pt x="1457988" y="3908271"/>
                  <a:pt x="1457930" y="3902604"/>
                  <a:pt x="1457930" y="3896923"/>
                </a:cubicBezTo>
                <a:close/>
                <a:moveTo>
                  <a:pt x="1457928" y="469318"/>
                </a:moveTo>
                <a:cubicBezTo>
                  <a:pt x="1457928" y="463681"/>
                  <a:pt x="1457986" y="458057"/>
                  <a:pt x="1459298" y="452471"/>
                </a:cubicBezTo>
                <a:cubicBezTo>
                  <a:pt x="1459256" y="421389"/>
                  <a:pt x="1461706" y="390746"/>
                  <a:pt x="1466762" y="360740"/>
                </a:cubicBezTo>
                <a:lnTo>
                  <a:pt x="1467303" y="354103"/>
                </a:lnTo>
                <a:cubicBezTo>
                  <a:pt x="1467471" y="354098"/>
                  <a:pt x="1467641" y="354093"/>
                  <a:pt x="1467808" y="354040"/>
                </a:cubicBezTo>
                <a:cubicBezTo>
                  <a:pt x="1480960" y="262463"/>
                  <a:pt x="1509901" y="175780"/>
                  <a:pt x="1552022" y="96778"/>
                </a:cubicBezTo>
                <a:lnTo>
                  <a:pt x="1614656" y="0"/>
                </a:lnTo>
                <a:lnTo>
                  <a:pt x="1783031" y="0"/>
                </a:lnTo>
                <a:lnTo>
                  <a:pt x="1714803" y="76659"/>
                </a:lnTo>
                <a:cubicBezTo>
                  <a:pt x="1659536" y="153496"/>
                  <a:pt x="1620221" y="241952"/>
                  <a:pt x="1601295" y="337433"/>
                </a:cubicBezTo>
                <a:cubicBezTo>
                  <a:pt x="1784335" y="298404"/>
                  <a:pt x="1940676" y="191052"/>
                  <a:pt x="2040269" y="44350"/>
                </a:cubicBezTo>
                <a:lnTo>
                  <a:pt x="2062497" y="0"/>
                </a:lnTo>
                <a:lnTo>
                  <a:pt x="2211135" y="0"/>
                </a:lnTo>
                <a:lnTo>
                  <a:pt x="2159296" y="95636"/>
                </a:lnTo>
                <a:cubicBezTo>
                  <a:pt x="2035522" y="289169"/>
                  <a:pt x="1829330" y="428211"/>
                  <a:pt x="1587923" y="467856"/>
                </a:cubicBezTo>
                <a:lnTo>
                  <a:pt x="1587807" y="468995"/>
                </a:lnTo>
                <a:cubicBezTo>
                  <a:pt x="1582497" y="469998"/>
                  <a:pt x="1577168" y="470939"/>
                  <a:pt x="1571591" y="470523"/>
                </a:cubicBezTo>
                <a:cubicBezTo>
                  <a:pt x="1540419" y="476033"/>
                  <a:pt x="1508538" y="478991"/>
                  <a:pt x="1476164" y="479514"/>
                </a:cubicBezTo>
                <a:lnTo>
                  <a:pt x="1459046" y="481127"/>
                </a:lnTo>
                <a:lnTo>
                  <a:pt x="1459020" y="480636"/>
                </a:lnTo>
                <a:lnTo>
                  <a:pt x="1458521" y="480669"/>
                </a:lnTo>
                <a:cubicBezTo>
                  <a:pt x="1457955" y="476896"/>
                  <a:pt x="1457928" y="473110"/>
                  <a:pt x="1457928" y="469318"/>
                </a:cubicBezTo>
                <a:close/>
                <a:moveTo>
                  <a:pt x="1457928" y="2166144"/>
                </a:moveTo>
                <a:cubicBezTo>
                  <a:pt x="1457928" y="2160506"/>
                  <a:pt x="1457986" y="2154882"/>
                  <a:pt x="1459298" y="2149296"/>
                </a:cubicBezTo>
                <a:cubicBezTo>
                  <a:pt x="1459256" y="2118214"/>
                  <a:pt x="1461706" y="2087572"/>
                  <a:pt x="1466762" y="2057565"/>
                </a:cubicBezTo>
                <a:lnTo>
                  <a:pt x="1467303" y="2050928"/>
                </a:lnTo>
                <a:cubicBezTo>
                  <a:pt x="1467471" y="2050923"/>
                  <a:pt x="1467641" y="2050918"/>
                  <a:pt x="1467808" y="2050865"/>
                </a:cubicBezTo>
                <a:cubicBezTo>
                  <a:pt x="1518085" y="1700770"/>
                  <a:pt x="1799124" y="1422199"/>
                  <a:pt x="2157974" y="1363267"/>
                </a:cubicBezTo>
                <a:lnTo>
                  <a:pt x="2158091" y="1362128"/>
                </a:lnTo>
                <a:cubicBezTo>
                  <a:pt x="2163400" y="1361126"/>
                  <a:pt x="2168728" y="1360185"/>
                  <a:pt x="2174304" y="1360601"/>
                </a:cubicBezTo>
                <a:cubicBezTo>
                  <a:pt x="2205487" y="1355088"/>
                  <a:pt x="2237380" y="1352130"/>
                  <a:pt x="2269765" y="1351607"/>
                </a:cubicBezTo>
                <a:lnTo>
                  <a:pt x="2286853" y="1349997"/>
                </a:lnTo>
                <a:lnTo>
                  <a:pt x="2286879" y="1350487"/>
                </a:lnTo>
                <a:lnTo>
                  <a:pt x="2287377" y="1350455"/>
                </a:lnTo>
                <a:lnTo>
                  <a:pt x="2287971" y="1361805"/>
                </a:lnTo>
                <a:cubicBezTo>
                  <a:pt x="2287971" y="1367441"/>
                  <a:pt x="2287912" y="1373063"/>
                  <a:pt x="2286600" y="1378647"/>
                </a:cubicBezTo>
                <a:cubicBezTo>
                  <a:pt x="2286642" y="1409736"/>
                  <a:pt x="2284192" y="1440385"/>
                  <a:pt x="2279133" y="1470397"/>
                </a:cubicBezTo>
                <a:lnTo>
                  <a:pt x="2278595" y="1477021"/>
                </a:lnTo>
                <a:cubicBezTo>
                  <a:pt x="2278425" y="1477026"/>
                  <a:pt x="2278257" y="1477030"/>
                  <a:pt x="2278089" y="1477083"/>
                </a:cubicBezTo>
                <a:cubicBezTo>
                  <a:pt x="2227814" y="1827177"/>
                  <a:pt x="1946775" y="2105749"/>
                  <a:pt x="1587923" y="2164681"/>
                </a:cubicBezTo>
                <a:lnTo>
                  <a:pt x="1587807" y="2165820"/>
                </a:lnTo>
                <a:cubicBezTo>
                  <a:pt x="1582497" y="2166823"/>
                  <a:pt x="1577168" y="2167764"/>
                  <a:pt x="1571591" y="2167348"/>
                </a:cubicBezTo>
                <a:cubicBezTo>
                  <a:pt x="1540419" y="2172858"/>
                  <a:pt x="1508538" y="2175816"/>
                  <a:pt x="1476164" y="2176339"/>
                </a:cubicBezTo>
                <a:lnTo>
                  <a:pt x="1459046" y="2177952"/>
                </a:lnTo>
                <a:lnTo>
                  <a:pt x="1459020" y="2177461"/>
                </a:lnTo>
                <a:lnTo>
                  <a:pt x="1458521" y="2177494"/>
                </a:lnTo>
                <a:cubicBezTo>
                  <a:pt x="1457955" y="2173722"/>
                  <a:pt x="1457928" y="2169936"/>
                  <a:pt x="1457928" y="2166144"/>
                </a:cubicBezTo>
                <a:close/>
                <a:moveTo>
                  <a:pt x="1457928" y="3862969"/>
                </a:moveTo>
                <a:cubicBezTo>
                  <a:pt x="1457928" y="3857331"/>
                  <a:pt x="1457986" y="3851707"/>
                  <a:pt x="1459298" y="3846121"/>
                </a:cubicBezTo>
                <a:cubicBezTo>
                  <a:pt x="1459256" y="3815039"/>
                  <a:pt x="1461706" y="3784397"/>
                  <a:pt x="1466762" y="3754390"/>
                </a:cubicBezTo>
                <a:lnTo>
                  <a:pt x="1467303" y="3747753"/>
                </a:lnTo>
                <a:cubicBezTo>
                  <a:pt x="1467471" y="3747748"/>
                  <a:pt x="1467641" y="3747743"/>
                  <a:pt x="1467808" y="3747690"/>
                </a:cubicBezTo>
                <a:cubicBezTo>
                  <a:pt x="1518085" y="3397595"/>
                  <a:pt x="1799124" y="3119024"/>
                  <a:pt x="2157974" y="3060092"/>
                </a:cubicBezTo>
                <a:lnTo>
                  <a:pt x="2158091" y="3058953"/>
                </a:lnTo>
                <a:cubicBezTo>
                  <a:pt x="2163400" y="3057951"/>
                  <a:pt x="2168728" y="3057010"/>
                  <a:pt x="2174304" y="3057426"/>
                </a:cubicBezTo>
                <a:cubicBezTo>
                  <a:pt x="2205487" y="3051913"/>
                  <a:pt x="2237380" y="3048955"/>
                  <a:pt x="2269765" y="3048432"/>
                </a:cubicBezTo>
                <a:lnTo>
                  <a:pt x="2286853" y="3046822"/>
                </a:lnTo>
                <a:lnTo>
                  <a:pt x="2286879" y="3047312"/>
                </a:lnTo>
                <a:lnTo>
                  <a:pt x="2287377" y="3047280"/>
                </a:lnTo>
                <a:lnTo>
                  <a:pt x="2287971" y="3058630"/>
                </a:lnTo>
                <a:cubicBezTo>
                  <a:pt x="2287971" y="3064266"/>
                  <a:pt x="2287912" y="3069889"/>
                  <a:pt x="2286600" y="3075472"/>
                </a:cubicBezTo>
                <a:cubicBezTo>
                  <a:pt x="2286642" y="3106561"/>
                  <a:pt x="2284192" y="3137210"/>
                  <a:pt x="2279133" y="3167222"/>
                </a:cubicBezTo>
                <a:lnTo>
                  <a:pt x="2278595" y="3173846"/>
                </a:lnTo>
                <a:cubicBezTo>
                  <a:pt x="2278425" y="3173851"/>
                  <a:pt x="2278257" y="3173856"/>
                  <a:pt x="2278089" y="3173908"/>
                </a:cubicBezTo>
                <a:cubicBezTo>
                  <a:pt x="2227814" y="3524002"/>
                  <a:pt x="1946775" y="3802574"/>
                  <a:pt x="1587923" y="3861506"/>
                </a:cubicBezTo>
                <a:lnTo>
                  <a:pt x="1587807" y="3862645"/>
                </a:lnTo>
                <a:cubicBezTo>
                  <a:pt x="1582497" y="3863648"/>
                  <a:pt x="1577168" y="3864589"/>
                  <a:pt x="1571591" y="3864173"/>
                </a:cubicBezTo>
                <a:cubicBezTo>
                  <a:pt x="1540419" y="3869683"/>
                  <a:pt x="1508538" y="3872641"/>
                  <a:pt x="1476164" y="3873164"/>
                </a:cubicBezTo>
                <a:lnTo>
                  <a:pt x="1459046" y="3874777"/>
                </a:lnTo>
                <a:lnTo>
                  <a:pt x="1459020" y="3874286"/>
                </a:lnTo>
                <a:lnTo>
                  <a:pt x="1458521" y="3874319"/>
                </a:lnTo>
                <a:cubicBezTo>
                  <a:pt x="1457955" y="3870547"/>
                  <a:pt x="1457928" y="3866761"/>
                  <a:pt x="1457928" y="3862969"/>
                </a:cubicBezTo>
                <a:close/>
                <a:moveTo>
                  <a:pt x="750739" y="1181049"/>
                </a:moveTo>
                <a:cubicBezTo>
                  <a:pt x="1025929" y="1121906"/>
                  <a:pt x="1240772" y="907109"/>
                  <a:pt x="1294048" y="636203"/>
                </a:cubicBezTo>
                <a:cubicBezTo>
                  <a:pt x="1018858" y="695346"/>
                  <a:pt x="804014" y="910143"/>
                  <a:pt x="750739" y="1181049"/>
                </a:cubicBezTo>
                <a:close/>
                <a:moveTo>
                  <a:pt x="750739" y="1493690"/>
                </a:moveTo>
                <a:cubicBezTo>
                  <a:pt x="804015" y="1762469"/>
                  <a:pt x="1018858" y="1975579"/>
                  <a:pt x="1294048" y="2034258"/>
                </a:cubicBezTo>
                <a:cubicBezTo>
                  <a:pt x="1240773" y="1765479"/>
                  <a:pt x="1025929" y="1552369"/>
                  <a:pt x="750739" y="1493690"/>
                </a:cubicBezTo>
                <a:close/>
                <a:moveTo>
                  <a:pt x="750739" y="2877874"/>
                </a:moveTo>
                <a:cubicBezTo>
                  <a:pt x="1025929" y="2818731"/>
                  <a:pt x="1240772" y="2603934"/>
                  <a:pt x="1294048" y="2333028"/>
                </a:cubicBezTo>
                <a:cubicBezTo>
                  <a:pt x="1018858" y="2392171"/>
                  <a:pt x="804014" y="2606968"/>
                  <a:pt x="750739" y="2877874"/>
                </a:cubicBezTo>
                <a:close/>
                <a:moveTo>
                  <a:pt x="750739" y="3190516"/>
                </a:moveTo>
                <a:cubicBezTo>
                  <a:pt x="804015" y="3459294"/>
                  <a:pt x="1018858" y="3672404"/>
                  <a:pt x="1294048" y="3731083"/>
                </a:cubicBezTo>
                <a:cubicBezTo>
                  <a:pt x="1240773" y="3462304"/>
                  <a:pt x="1025929" y="3249194"/>
                  <a:pt x="750739" y="3190516"/>
                </a:cubicBezTo>
                <a:close/>
                <a:moveTo>
                  <a:pt x="718720" y="4305008"/>
                </a:moveTo>
                <a:lnTo>
                  <a:pt x="747165" y="4255797"/>
                </a:lnTo>
                <a:cubicBezTo>
                  <a:pt x="872402" y="4070062"/>
                  <a:pt x="1073359" y="3937139"/>
                  <a:pt x="1307418" y="3898397"/>
                </a:cubicBezTo>
                <a:lnTo>
                  <a:pt x="1307535" y="3897249"/>
                </a:lnTo>
                <a:cubicBezTo>
                  <a:pt x="1312844" y="3896239"/>
                  <a:pt x="1318172" y="3895291"/>
                  <a:pt x="1323748" y="3895710"/>
                </a:cubicBezTo>
                <a:cubicBezTo>
                  <a:pt x="1354931" y="3890153"/>
                  <a:pt x="1386824" y="3887172"/>
                  <a:pt x="1419209" y="3886645"/>
                </a:cubicBezTo>
                <a:lnTo>
                  <a:pt x="1436297" y="3885022"/>
                </a:lnTo>
                <a:lnTo>
                  <a:pt x="1436323" y="3885516"/>
                </a:lnTo>
                <a:lnTo>
                  <a:pt x="1436821" y="3885483"/>
                </a:lnTo>
                <a:lnTo>
                  <a:pt x="1437415" y="3896923"/>
                </a:lnTo>
                <a:cubicBezTo>
                  <a:pt x="1437415" y="3902604"/>
                  <a:pt x="1437356" y="3908271"/>
                  <a:pt x="1436044" y="3913899"/>
                </a:cubicBezTo>
                <a:cubicBezTo>
                  <a:pt x="1436086" y="3945234"/>
                  <a:pt x="1433636" y="3976125"/>
                  <a:pt x="1428577" y="4006375"/>
                </a:cubicBezTo>
                <a:lnTo>
                  <a:pt x="1428039" y="4013051"/>
                </a:lnTo>
                <a:cubicBezTo>
                  <a:pt x="1427869" y="4013056"/>
                  <a:pt x="1427701" y="4013061"/>
                  <a:pt x="1427533" y="4013114"/>
                </a:cubicBezTo>
                <a:cubicBezTo>
                  <a:pt x="1415351" y="4098618"/>
                  <a:pt x="1389619" y="4179889"/>
                  <a:pt x="1352416" y="4254710"/>
                </a:cubicBezTo>
                <a:lnTo>
                  <a:pt x="1322295" y="4305008"/>
                </a:lnTo>
                <a:lnTo>
                  <a:pt x="1168185" y="4305008"/>
                </a:lnTo>
                <a:lnTo>
                  <a:pt x="1194867" y="4271827"/>
                </a:lnTo>
                <a:cubicBezTo>
                  <a:pt x="1242622" y="4199373"/>
                  <a:pt x="1276801" y="4117553"/>
                  <a:pt x="1294048" y="4029853"/>
                </a:cubicBezTo>
                <a:cubicBezTo>
                  <a:pt x="1147796" y="4061285"/>
                  <a:pt x="1018589" y="4136681"/>
                  <a:pt x="921894" y="4241205"/>
                </a:cubicBezTo>
                <a:lnTo>
                  <a:pt x="869771" y="4305008"/>
                </a:lnTo>
                <a:close/>
                <a:moveTo>
                  <a:pt x="684209" y="0"/>
                </a:moveTo>
                <a:lnTo>
                  <a:pt x="832847" y="0"/>
                </a:lnTo>
                <a:lnTo>
                  <a:pt x="855075" y="44350"/>
                </a:lnTo>
                <a:cubicBezTo>
                  <a:pt x="954668" y="191053"/>
                  <a:pt x="1111009" y="298404"/>
                  <a:pt x="1294048" y="337433"/>
                </a:cubicBezTo>
                <a:cubicBezTo>
                  <a:pt x="1275123" y="241952"/>
                  <a:pt x="1235808" y="153496"/>
                  <a:pt x="1180541" y="76659"/>
                </a:cubicBezTo>
                <a:lnTo>
                  <a:pt x="1112313" y="0"/>
                </a:lnTo>
                <a:lnTo>
                  <a:pt x="1280688" y="0"/>
                </a:lnTo>
                <a:lnTo>
                  <a:pt x="1343322" y="96778"/>
                </a:lnTo>
                <a:cubicBezTo>
                  <a:pt x="1385443" y="175780"/>
                  <a:pt x="1414383" y="262463"/>
                  <a:pt x="1427534" y="354040"/>
                </a:cubicBezTo>
                <a:cubicBezTo>
                  <a:pt x="1427702" y="354093"/>
                  <a:pt x="1427871" y="354098"/>
                  <a:pt x="1428040" y="354102"/>
                </a:cubicBezTo>
                <a:lnTo>
                  <a:pt x="1428580" y="360740"/>
                </a:lnTo>
                <a:cubicBezTo>
                  <a:pt x="1433637" y="390746"/>
                  <a:pt x="1436086" y="421389"/>
                  <a:pt x="1436044" y="452471"/>
                </a:cubicBezTo>
                <a:cubicBezTo>
                  <a:pt x="1437356" y="458057"/>
                  <a:pt x="1437415" y="463681"/>
                  <a:pt x="1437415" y="469318"/>
                </a:cubicBezTo>
                <a:cubicBezTo>
                  <a:pt x="1437415" y="473111"/>
                  <a:pt x="1437388" y="476896"/>
                  <a:pt x="1436822" y="480669"/>
                </a:cubicBezTo>
                <a:lnTo>
                  <a:pt x="1436323" y="480636"/>
                </a:lnTo>
                <a:lnTo>
                  <a:pt x="1436297" y="481127"/>
                </a:lnTo>
                <a:lnTo>
                  <a:pt x="1419178" y="479514"/>
                </a:lnTo>
                <a:cubicBezTo>
                  <a:pt x="1386804" y="478991"/>
                  <a:pt x="1354924" y="476033"/>
                  <a:pt x="1323752" y="470523"/>
                </a:cubicBezTo>
                <a:cubicBezTo>
                  <a:pt x="1318175" y="470939"/>
                  <a:pt x="1312846" y="469998"/>
                  <a:pt x="1307535" y="468995"/>
                </a:cubicBezTo>
                <a:lnTo>
                  <a:pt x="1307419" y="467856"/>
                </a:lnTo>
                <a:cubicBezTo>
                  <a:pt x="1066014" y="428211"/>
                  <a:pt x="859822" y="289169"/>
                  <a:pt x="736048" y="95636"/>
                </a:cubicBezTo>
                <a:close/>
                <a:moveTo>
                  <a:pt x="607372" y="1313979"/>
                </a:moveTo>
                <a:cubicBezTo>
                  <a:pt x="607372" y="1308297"/>
                  <a:pt x="607430" y="1302628"/>
                  <a:pt x="608742" y="1296998"/>
                </a:cubicBezTo>
                <a:cubicBezTo>
                  <a:pt x="608700" y="1265670"/>
                  <a:pt x="611150" y="1234785"/>
                  <a:pt x="616206" y="1204541"/>
                </a:cubicBezTo>
                <a:lnTo>
                  <a:pt x="616747" y="1197851"/>
                </a:lnTo>
                <a:cubicBezTo>
                  <a:pt x="616915" y="1197846"/>
                  <a:pt x="617085" y="1197841"/>
                  <a:pt x="617252" y="1197788"/>
                </a:cubicBezTo>
                <a:cubicBezTo>
                  <a:pt x="667529" y="844922"/>
                  <a:pt x="948568" y="564145"/>
                  <a:pt x="1307418" y="504747"/>
                </a:cubicBezTo>
                <a:lnTo>
                  <a:pt x="1307535" y="503599"/>
                </a:lnTo>
                <a:cubicBezTo>
                  <a:pt x="1312844" y="502589"/>
                  <a:pt x="1318172" y="501641"/>
                  <a:pt x="1323748" y="502060"/>
                </a:cubicBezTo>
                <a:cubicBezTo>
                  <a:pt x="1354931" y="496503"/>
                  <a:pt x="1386824" y="493522"/>
                  <a:pt x="1419209" y="492995"/>
                </a:cubicBezTo>
                <a:lnTo>
                  <a:pt x="1436297" y="491372"/>
                </a:lnTo>
                <a:lnTo>
                  <a:pt x="1436323" y="491866"/>
                </a:lnTo>
                <a:lnTo>
                  <a:pt x="1436821" y="491833"/>
                </a:lnTo>
                <a:lnTo>
                  <a:pt x="1437415" y="503273"/>
                </a:lnTo>
                <a:cubicBezTo>
                  <a:pt x="1437415" y="508954"/>
                  <a:pt x="1437356" y="514621"/>
                  <a:pt x="1436044" y="520249"/>
                </a:cubicBezTo>
                <a:cubicBezTo>
                  <a:pt x="1436086" y="551584"/>
                  <a:pt x="1433636" y="582475"/>
                  <a:pt x="1428577" y="612725"/>
                </a:cubicBezTo>
                <a:lnTo>
                  <a:pt x="1428039" y="619401"/>
                </a:lnTo>
                <a:cubicBezTo>
                  <a:pt x="1427869" y="619406"/>
                  <a:pt x="1427701" y="619411"/>
                  <a:pt x="1427533" y="619464"/>
                </a:cubicBezTo>
                <a:cubicBezTo>
                  <a:pt x="1377258" y="972329"/>
                  <a:pt x="1096219" y="1253106"/>
                  <a:pt x="737367" y="1312505"/>
                </a:cubicBezTo>
                <a:lnTo>
                  <a:pt x="737251" y="1313653"/>
                </a:lnTo>
                <a:cubicBezTo>
                  <a:pt x="731941" y="1314664"/>
                  <a:pt x="726612" y="1315612"/>
                  <a:pt x="721035" y="1315193"/>
                </a:cubicBezTo>
                <a:cubicBezTo>
                  <a:pt x="689863" y="1320747"/>
                  <a:pt x="657982" y="1323728"/>
                  <a:pt x="625608" y="1324255"/>
                </a:cubicBezTo>
                <a:lnTo>
                  <a:pt x="608490" y="1325881"/>
                </a:lnTo>
                <a:lnTo>
                  <a:pt x="608464" y="1325386"/>
                </a:lnTo>
                <a:lnTo>
                  <a:pt x="607965" y="1325419"/>
                </a:lnTo>
                <a:cubicBezTo>
                  <a:pt x="607399" y="1321617"/>
                  <a:pt x="607372" y="1317801"/>
                  <a:pt x="607372" y="1313979"/>
                </a:cubicBezTo>
                <a:close/>
                <a:moveTo>
                  <a:pt x="607372" y="1361805"/>
                </a:moveTo>
                <a:lnTo>
                  <a:pt x="607966" y="1350455"/>
                </a:lnTo>
                <a:lnTo>
                  <a:pt x="608464" y="1350487"/>
                </a:lnTo>
                <a:lnTo>
                  <a:pt x="608490" y="1349997"/>
                </a:lnTo>
                <a:lnTo>
                  <a:pt x="625577" y="1351607"/>
                </a:lnTo>
                <a:cubicBezTo>
                  <a:pt x="657963" y="1352130"/>
                  <a:pt x="689855" y="1355088"/>
                  <a:pt x="721039" y="1360601"/>
                </a:cubicBezTo>
                <a:cubicBezTo>
                  <a:pt x="726615" y="1360185"/>
                  <a:pt x="731943" y="1361126"/>
                  <a:pt x="737251" y="1362128"/>
                </a:cubicBezTo>
                <a:lnTo>
                  <a:pt x="737368" y="1363267"/>
                </a:lnTo>
                <a:cubicBezTo>
                  <a:pt x="1096219" y="1422199"/>
                  <a:pt x="1377258" y="1700770"/>
                  <a:pt x="1427534" y="2050865"/>
                </a:cubicBezTo>
                <a:cubicBezTo>
                  <a:pt x="1427702" y="2050918"/>
                  <a:pt x="1427871" y="2050923"/>
                  <a:pt x="1428040" y="2050928"/>
                </a:cubicBezTo>
                <a:lnTo>
                  <a:pt x="1428580" y="2057565"/>
                </a:lnTo>
                <a:cubicBezTo>
                  <a:pt x="1433637" y="2087572"/>
                  <a:pt x="1436086" y="2118214"/>
                  <a:pt x="1436044" y="2149296"/>
                </a:cubicBezTo>
                <a:cubicBezTo>
                  <a:pt x="1437356" y="2154882"/>
                  <a:pt x="1437415" y="2160506"/>
                  <a:pt x="1437415" y="2166144"/>
                </a:cubicBezTo>
                <a:cubicBezTo>
                  <a:pt x="1437415" y="2169936"/>
                  <a:pt x="1437388" y="2173722"/>
                  <a:pt x="1436822" y="2177494"/>
                </a:cubicBezTo>
                <a:lnTo>
                  <a:pt x="1436323" y="2177461"/>
                </a:lnTo>
                <a:lnTo>
                  <a:pt x="1436297" y="2177952"/>
                </a:lnTo>
                <a:lnTo>
                  <a:pt x="1419178" y="2176339"/>
                </a:lnTo>
                <a:cubicBezTo>
                  <a:pt x="1386804" y="2175816"/>
                  <a:pt x="1354924" y="2172858"/>
                  <a:pt x="1323752" y="2167348"/>
                </a:cubicBezTo>
                <a:cubicBezTo>
                  <a:pt x="1318175" y="2167764"/>
                  <a:pt x="1312846" y="2166823"/>
                  <a:pt x="1307535" y="2165820"/>
                </a:cubicBezTo>
                <a:lnTo>
                  <a:pt x="1307419" y="2164681"/>
                </a:lnTo>
                <a:cubicBezTo>
                  <a:pt x="948568" y="2105749"/>
                  <a:pt x="667529" y="1827177"/>
                  <a:pt x="617253" y="1477083"/>
                </a:cubicBezTo>
                <a:cubicBezTo>
                  <a:pt x="617086" y="1477030"/>
                  <a:pt x="616917" y="1477026"/>
                  <a:pt x="616748" y="1477021"/>
                </a:cubicBezTo>
                <a:lnTo>
                  <a:pt x="616209" y="1470397"/>
                </a:lnTo>
                <a:cubicBezTo>
                  <a:pt x="611151" y="1440385"/>
                  <a:pt x="608700" y="1409736"/>
                  <a:pt x="608742" y="1378647"/>
                </a:cubicBezTo>
                <a:cubicBezTo>
                  <a:pt x="607430" y="1373063"/>
                  <a:pt x="607372" y="1367441"/>
                  <a:pt x="607372" y="1361805"/>
                </a:cubicBezTo>
                <a:close/>
                <a:moveTo>
                  <a:pt x="607372" y="3010804"/>
                </a:moveTo>
                <a:cubicBezTo>
                  <a:pt x="607372" y="3005122"/>
                  <a:pt x="607430" y="2999453"/>
                  <a:pt x="608742" y="2993823"/>
                </a:cubicBezTo>
                <a:cubicBezTo>
                  <a:pt x="608700" y="2962495"/>
                  <a:pt x="611150" y="2931610"/>
                  <a:pt x="616206" y="2901366"/>
                </a:cubicBezTo>
                <a:lnTo>
                  <a:pt x="616747" y="2894676"/>
                </a:lnTo>
                <a:cubicBezTo>
                  <a:pt x="616915" y="2894671"/>
                  <a:pt x="617085" y="2894666"/>
                  <a:pt x="617252" y="2894613"/>
                </a:cubicBezTo>
                <a:cubicBezTo>
                  <a:pt x="667529" y="2541747"/>
                  <a:pt x="948568" y="2260970"/>
                  <a:pt x="1307418" y="2201572"/>
                </a:cubicBezTo>
                <a:lnTo>
                  <a:pt x="1307535" y="2200424"/>
                </a:lnTo>
                <a:cubicBezTo>
                  <a:pt x="1312844" y="2199414"/>
                  <a:pt x="1318172" y="2198466"/>
                  <a:pt x="1323748" y="2198885"/>
                </a:cubicBezTo>
                <a:cubicBezTo>
                  <a:pt x="1354931" y="2193328"/>
                  <a:pt x="1386824" y="2190347"/>
                  <a:pt x="1419209" y="2189820"/>
                </a:cubicBezTo>
                <a:lnTo>
                  <a:pt x="1436297" y="2188197"/>
                </a:lnTo>
                <a:lnTo>
                  <a:pt x="1436323" y="2188691"/>
                </a:lnTo>
                <a:lnTo>
                  <a:pt x="1436821" y="2188658"/>
                </a:lnTo>
                <a:lnTo>
                  <a:pt x="1437415" y="2200098"/>
                </a:lnTo>
                <a:cubicBezTo>
                  <a:pt x="1437415" y="2205779"/>
                  <a:pt x="1437356" y="2211446"/>
                  <a:pt x="1436044" y="2217074"/>
                </a:cubicBezTo>
                <a:cubicBezTo>
                  <a:pt x="1436086" y="2248409"/>
                  <a:pt x="1433636" y="2279300"/>
                  <a:pt x="1428577" y="2309550"/>
                </a:cubicBezTo>
                <a:lnTo>
                  <a:pt x="1428039" y="2316226"/>
                </a:lnTo>
                <a:cubicBezTo>
                  <a:pt x="1427869" y="2316231"/>
                  <a:pt x="1427701" y="2316236"/>
                  <a:pt x="1427533" y="2316289"/>
                </a:cubicBezTo>
                <a:cubicBezTo>
                  <a:pt x="1377258" y="2669154"/>
                  <a:pt x="1096219" y="2949931"/>
                  <a:pt x="737367" y="3009330"/>
                </a:cubicBezTo>
                <a:lnTo>
                  <a:pt x="737251" y="3010478"/>
                </a:lnTo>
                <a:cubicBezTo>
                  <a:pt x="731941" y="3011489"/>
                  <a:pt x="726612" y="3012437"/>
                  <a:pt x="721035" y="3012018"/>
                </a:cubicBezTo>
                <a:cubicBezTo>
                  <a:pt x="689863" y="3017572"/>
                  <a:pt x="657982" y="3020553"/>
                  <a:pt x="625608" y="3021080"/>
                </a:cubicBezTo>
                <a:lnTo>
                  <a:pt x="608490" y="3022706"/>
                </a:lnTo>
                <a:lnTo>
                  <a:pt x="608464" y="3022211"/>
                </a:lnTo>
                <a:lnTo>
                  <a:pt x="607965" y="3022244"/>
                </a:lnTo>
                <a:cubicBezTo>
                  <a:pt x="607399" y="3018442"/>
                  <a:pt x="607372" y="3014626"/>
                  <a:pt x="607372" y="3010804"/>
                </a:cubicBezTo>
                <a:close/>
                <a:moveTo>
                  <a:pt x="607372" y="3058630"/>
                </a:moveTo>
                <a:lnTo>
                  <a:pt x="607966" y="3047280"/>
                </a:lnTo>
                <a:lnTo>
                  <a:pt x="608464" y="3047312"/>
                </a:lnTo>
                <a:lnTo>
                  <a:pt x="608490" y="3046822"/>
                </a:lnTo>
                <a:lnTo>
                  <a:pt x="625577" y="3048432"/>
                </a:lnTo>
                <a:cubicBezTo>
                  <a:pt x="657963" y="3048955"/>
                  <a:pt x="689855" y="3051913"/>
                  <a:pt x="721039" y="3057426"/>
                </a:cubicBezTo>
                <a:cubicBezTo>
                  <a:pt x="726615" y="3057010"/>
                  <a:pt x="731943" y="3057951"/>
                  <a:pt x="737251" y="3058953"/>
                </a:cubicBezTo>
                <a:lnTo>
                  <a:pt x="737368" y="3060092"/>
                </a:lnTo>
                <a:cubicBezTo>
                  <a:pt x="1096219" y="3119024"/>
                  <a:pt x="1377258" y="3397595"/>
                  <a:pt x="1427534" y="3747690"/>
                </a:cubicBezTo>
                <a:cubicBezTo>
                  <a:pt x="1427702" y="3747743"/>
                  <a:pt x="1427871" y="3747748"/>
                  <a:pt x="1428040" y="3747753"/>
                </a:cubicBezTo>
                <a:lnTo>
                  <a:pt x="1428580" y="3754390"/>
                </a:lnTo>
                <a:cubicBezTo>
                  <a:pt x="1433637" y="3784397"/>
                  <a:pt x="1436086" y="3815039"/>
                  <a:pt x="1436044" y="3846121"/>
                </a:cubicBezTo>
                <a:cubicBezTo>
                  <a:pt x="1437356" y="3851707"/>
                  <a:pt x="1437415" y="3857331"/>
                  <a:pt x="1437415" y="3862969"/>
                </a:cubicBezTo>
                <a:cubicBezTo>
                  <a:pt x="1437415" y="3866761"/>
                  <a:pt x="1437388" y="3870547"/>
                  <a:pt x="1436822" y="3874319"/>
                </a:cubicBezTo>
                <a:lnTo>
                  <a:pt x="1436323" y="3874286"/>
                </a:lnTo>
                <a:lnTo>
                  <a:pt x="1436297" y="3874777"/>
                </a:lnTo>
                <a:lnTo>
                  <a:pt x="1419178" y="3873164"/>
                </a:lnTo>
                <a:cubicBezTo>
                  <a:pt x="1386804" y="3872641"/>
                  <a:pt x="1354924" y="3869683"/>
                  <a:pt x="1323752" y="3864173"/>
                </a:cubicBezTo>
                <a:cubicBezTo>
                  <a:pt x="1318175" y="3864589"/>
                  <a:pt x="1312846" y="3863648"/>
                  <a:pt x="1307535" y="3862645"/>
                </a:cubicBezTo>
                <a:lnTo>
                  <a:pt x="1307419" y="3861506"/>
                </a:lnTo>
                <a:cubicBezTo>
                  <a:pt x="948568" y="3802574"/>
                  <a:pt x="667529" y="3524002"/>
                  <a:pt x="617253" y="3173908"/>
                </a:cubicBezTo>
                <a:cubicBezTo>
                  <a:pt x="617086" y="3173856"/>
                  <a:pt x="616917" y="3173851"/>
                  <a:pt x="616748" y="3173846"/>
                </a:cubicBezTo>
                <a:lnTo>
                  <a:pt x="616209" y="3167222"/>
                </a:lnTo>
                <a:cubicBezTo>
                  <a:pt x="611151" y="3137210"/>
                  <a:pt x="608700" y="3106561"/>
                  <a:pt x="608742" y="3075472"/>
                </a:cubicBezTo>
                <a:cubicBezTo>
                  <a:pt x="607430" y="3069889"/>
                  <a:pt x="607372" y="3064266"/>
                  <a:pt x="607372" y="3058630"/>
                </a:cubicBezTo>
                <a:close/>
                <a:moveTo>
                  <a:pt x="0" y="116373"/>
                </a:moveTo>
                <a:lnTo>
                  <a:pt x="0" y="0"/>
                </a:lnTo>
                <a:lnTo>
                  <a:pt x="90880" y="0"/>
                </a:lnTo>
                <a:lnTo>
                  <a:pt x="22652" y="76659"/>
                </a:lnTo>
                <a:close/>
                <a:moveTo>
                  <a:pt x="0" y="443121"/>
                </a:moveTo>
                <a:lnTo>
                  <a:pt x="0" y="311637"/>
                </a:lnTo>
                <a:lnTo>
                  <a:pt x="82171" y="276703"/>
                </a:lnTo>
                <a:cubicBezTo>
                  <a:pt x="190106" y="222464"/>
                  <a:pt x="281723" y="142152"/>
                  <a:pt x="348118" y="44350"/>
                </a:cubicBezTo>
                <a:lnTo>
                  <a:pt x="370347" y="0"/>
                </a:lnTo>
                <a:lnTo>
                  <a:pt x="518984" y="0"/>
                </a:lnTo>
                <a:lnTo>
                  <a:pt x="467145" y="95636"/>
                </a:lnTo>
                <a:cubicBezTo>
                  <a:pt x="364000" y="256913"/>
                  <a:pt x="203621" y="380350"/>
                  <a:pt x="13323" y="439959"/>
                </a:cubicBezTo>
                <a:close/>
                <a:moveTo>
                  <a:pt x="0" y="1070142"/>
                </a:moveTo>
                <a:lnTo>
                  <a:pt x="0" y="862064"/>
                </a:lnTo>
                <a:lnTo>
                  <a:pt x="31905" y="912052"/>
                </a:lnTo>
                <a:cubicBezTo>
                  <a:pt x="132041" y="1046318"/>
                  <a:pt x="280461" y="1144085"/>
                  <a:pt x="452455" y="1181049"/>
                </a:cubicBezTo>
                <a:cubicBezTo>
                  <a:pt x="405840" y="944006"/>
                  <a:pt x="235523" y="749922"/>
                  <a:pt x="9316" y="665484"/>
                </a:cubicBezTo>
                <a:lnTo>
                  <a:pt x="0" y="662760"/>
                </a:lnTo>
                <a:lnTo>
                  <a:pt x="0" y="530567"/>
                </a:lnTo>
                <a:lnTo>
                  <a:pt x="26399" y="537107"/>
                </a:lnTo>
                <a:cubicBezTo>
                  <a:pt x="321280" y="635466"/>
                  <a:pt x="541950" y="889030"/>
                  <a:pt x="585941" y="1197788"/>
                </a:cubicBezTo>
                <a:cubicBezTo>
                  <a:pt x="586109" y="1197841"/>
                  <a:pt x="586278" y="1197846"/>
                  <a:pt x="586447" y="1197851"/>
                </a:cubicBezTo>
                <a:lnTo>
                  <a:pt x="586987" y="1204541"/>
                </a:lnTo>
                <a:cubicBezTo>
                  <a:pt x="592044" y="1234785"/>
                  <a:pt x="594493" y="1265670"/>
                  <a:pt x="594451" y="1296998"/>
                </a:cubicBezTo>
                <a:cubicBezTo>
                  <a:pt x="595763" y="1302628"/>
                  <a:pt x="595822" y="1308297"/>
                  <a:pt x="595822" y="1313979"/>
                </a:cubicBezTo>
                <a:cubicBezTo>
                  <a:pt x="595822" y="1317801"/>
                  <a:pt x="595795" y="1321617"/>
                  <a:pt x="595229" y="1325419"/>
                </a:cubicBezTo>
                <a:lnTo>
                  <a:pt x="594730" y="1325386"/>
                </a:lnTo>
                <a:lnTo>
                  <a:pt x="594704" y="1325881"/>
                </a:lnTo>
                <a:lnTo>
                  <a:pt x="577585" y="1324255"/>
                </a:lnTo>
                <a:cubicBezTo>
                  <a:pt x="545211" y="1323728"/>
                  <a:pt x="513331" y="1320747"/>
                  <a:pt x="482159" y="1315193"/>
                </a:cubicBezTo>
                <a:cubicBezTo>
                  <a:pt x="476582" y="1315612"/>
                  <a:pt x="471253" y="1314664"/>
                  <a:pt x="465942" y="1313653"/>
                </a:cubicBezTo>
                <a:lnTo>
                  <a:pt x="465826" y="1312505"/>
                </a:lnTo>
                <a:cubicBezTo>
                  <a:pt x="286401" y="1282806"/>
                  <a:pt x="126428" y="1197762"/>
                  <a:pt x="5028" y="1076034"/>
                </a:cubicBezTo>
                <a:close/>
                <a:moveTo>
                  <a:pt x="0" y="2139063"/>
                </a:moveTo>
                <a:lnTo>
                  <a:pt x="0" y="2007909"/>
                </a:lnTo>
                <a:lnTo>
                  <a:pt x="9314" y="2005207"/>
                </a:lnTo>
                <a:cubicBezTo>
                  <a:pt x="235521" y="1921432"/>
                  <a:pt x="405837" y="1728872"/>
                  <a:pt x="452453" y="1493690"/>
                </a:cubicBezTo>
                <a:cubicBezTo>
                  <a:pt x="280459" y="1530364"/>
                  <a:pt x="132038" y="1627363"/>
                  <a:pt x="31903" y="1760575"/>
                </a:cubicBezTo>
                <a:lnTo>
                  <a:pt x="0" y="1810167"/>
                </a:lnTo>
                <a:lnTo>
                  <a:pt x="0" y="1603724"/>
                </a:lnTo>
                <a:lnTo>
                  <a:pt x="5025" y="1597880"/>
                </a:lnTo>
                <a:cubicBezTo>
                  <a:pt x="126426" y="1477109"/>
                  <a:pt x="286398" y="1392733"/>
                  <a:pt x="465823" y="1363267"/>
                </a:cubicBezTo>
                <a:lnTo>
                  <a:pt x="465940" y="1362128"/>
                </a:lnTo>
                <a:cubicBezTo>
                  <a:pt x="471249" y="1361126"/>
                  <a:pt x="476577" y="1360185"/>
                  <a:pt x="482153" y="1360601"/>
                </a:cubicBezTo>
                <a:cubicBezTo>
                  <a:pt x="513336" y="1355088"/>
                  <a:pt x="545229" y="1352130"/>
                  <a:pt x="577614" y="1351607"/>
                </a:cubicBezTo>
                <a:lnTo>
                  <a:pt x="594702" y="1349997"/>
                </a:lnTo>
                <a:lnTo>
                  <a:pt x="594728" y="1350487"/>
                </a:lnTo>
                <a:lnTo>
                  <a:pt x="595226" y="1350455"/>
                </a:lnTo>
                <a:lnTo>
                  <a:pt x="595820" y="1361805"/>
                </a:lnTo>
                <a:cubicBezTo>
                  <a:pt x="595820" y="1367441"/>
                  <a:pt x="595761" y="1373063"/>
                  <a:pt x="594449" y="1378647"/>
                </a:cubicBezTo>
                <a:cubicBezTo>
                  <a:pt x="594491" y="1409736"/>
                  <a:pt x="592041" y="1440385"/>
                  <a:pt x="586982" y="1470397"/>
                </a:cubicBezTo>
                <a:lnTo>
                  <a:pt x="586444" y="1477021"/>
                </a:lnTo>
                <a:cubicBezTo>
                  <a:pt x="586274" y="1477026"/>
                  <a:pt x="586106" y="1477030"/>
                  <a:pt x="585938" y="1477083"/>
                </a:cubicBezTo>
                <a:cubicBezTo>
                  <a:pt x="541948" y="1783415"/>
                  <a:pt x="321278" y="2034989"/>
                  <a:pt x="26396" y="2132575"/>
                </a:cubicBezTo>
                <a:close/>
                <a:moveTo>
                  <a:pt x="0" y="2766967"/>
                </a:moveTo>
                <a:lnTo>
                  <a:pt x="0" y="2558889"/>
                </a:lnTo>
                <a:lnTo>
                  <a:pt x="31905" y="2608877"/>
                </a:lnTo>
                <a:cubicBezTo>
                  <a:pt x="132041" y="2743143"/>
                  <a:pt x="280461" y="2840910"/>
                  <a:pt x="452455" y="2877874"/>
                </a:cubicBezTo>
                <a:cubicBezTo>
                  <a:pt x="405840" y="2640831"/>
                  <a:pt x="235523" y="2446747"/>
                  <a:pt x="9316" y="2362309"/>
                </a:cubicBezTo>
                <a:lnTo>
                  <a:pt x="0" y="2359585"/>
                </a:lnTo>
                <a:lnTo>
                  <a:pt x="0" y="2227392"/>
                </a:lnTo>
                <a:lnTo>
                  <a:pt x="26399" y="2233932"/>
                </a:lnTo>
                <a:cubicBezTo>
                  <a:pt x="321280" y="2332291"/>
                  <a:pt x="541950" y="2585855"/>
                  <a:pt x="585941" y="2894613"/>
                </a:cubicBezTo>
                <a:cubicBezTo>
                  <a:pt x="586109" y="2894666"/>
                  <a:pt x="586278" y="2894671"/>
                  <a:pt x="586447" y="2894676"/>
                </a:cubicBezTo>
                <a:lnTo>
                  <a:pt x="586987" y="2901366"/>
                </a:lnTo>
                <a:cubicBezTo>
                  <a:pt x="592044" y="2931610"/>
                  <a:pt x="594493" y="2962495"/>
                  <a:pt x="594451" y="2993823"/>
                </a:cubicBezTo>
                <a:cubicBezTo>
                  <a:pt x="595763" y="2999453"/>
                  <a:pt x="595822" y="3005122"/>
                  <a:pt x="595822" y="3010804"/>
                </a:cubicBezTo>
                <a:cubicBezTo>
                  <a:pt x="595822" y="3014626"/>
                  <a:pt x="595795" y="3018442"/>
                  <a:pt x="595229" y="3022244"/>
                </a:cubicBezTo>
                <a:lnTo>
                  <a:pt x="594730" y="3022211"/>
                </a:lnTo>
                <a:lnTo>
                  <a:pt x="594704" y="3022706"/>
                </a:lnTo>
                <a:lnTo>
                  <a:pt x="577585" y="3021080"/>
                </a:lnTo>
                <a:cubicBezTo>
                  <a:pt x="545211" y="3020553"/>
                  <a:pt x="513331" y="3017572"/>
                  <a:pt x="482159" y="3012018"/>
                </a:cubicBezTo>
                <a:cubicBezTo>
                  <a:pt x="476582" y="3012437"/>
                  <a:pt x="471253" y="3011489"/>
                  <a:pt x="465942" y="3010478"/>
                </a:cubicBezTo>
                <a:lnTo>
                  <a:pt x="465826" y="3009330"/>
                </a:lnTo>
                <a:cubicBezTo>
                  <a:pt x="286401" y="2979630"/>
                  <a:pt x="126428" y="2894586"/>
                  <a:pt x="5028" y="2772859"/>
                </a:cubicBezTo>
                <a:close/>
                <a:moveTo>
                  <a:pt x="0" y="3835888"/>
                </a:moveTo>
                <a:lnTo>
                  <a:pt x="0" y="3704734"/>
                </a:lnTo>
                <a:lnTo>
                  <a:pt x="9314" y="3702032"/>
                </a:lnTo>
                <a:cubicBezTo>
                  <a:pt x="235521" y="3618257"/>
                  <a:pt x="405837" y="3425697"/>
                  <a:pt x="452453" y="3190516"/>
                </a:cubicBezTo>
                <a:cubicBezTo>
                  <a:pt x="280459" y="3227190"/>
                  <a:pt x="132038" y="3324188"/>
                  <a:pt x="31903" y="3457400"/>
                </a:cubicBezTo>
                <a:lnTo>
                  <a:pt x="0" y="3506992"/>
                </a:lnTo>
                <a:lnTo>
                  <a:pt x="0" y="3300549"/>
                </a:lnTo>
                <a:lnTo>
                  <a:pt x="5025" y="3294705"/>
                </a:lnTo>
                <a:cubicBezTo>
                  <a:pt x="126426" y="3173934"/>
                  <a:pt x="286398" y="3089558"/>
                  <a:pt x="465823" y="3060092"/>
                </a:cubicBezTo>
                <a:lnTo>
                  <a:pt x="465940" y="3058953"/>
                </a:lnTo>
                <a:cubicBezTo>
                  <a:pt x="471249" y="3057951"/>
                  <a:pt x="476577" y="3057010"/>
                  <a:pt x="482153" y="3057426"/>
                </a:cubicBezTo>
                <a:cubicBezTo>
                  <a:pt x="513336" y="3051913"/>
                  <a:pt x="545229" y="3048955"/>
                  <a:pt x="577614" y="3048432"/>
                </a:cubicBezTo>
                <a:lnTo>
                  <a:pt x="594702" y="3046822"/>
                </a:lnTo>
                <a:lnTo>
                  <a:pt x="594728" y="3047312"/>
                </a:lnTo>
                <a:lnTo>
                  <a:pt x="595226" y="3047280"/>
                </a:lnTo>
                <a:lnTo>
                  <a:pt x="595820" y="3058630"/>
                </a:lnTo>
                <a:cubicBezTo>
                  <a:pt x="595820" y="3064266"/>
                  <a:pt x="595761" y="3069889"/>
                  <a:pt x="594449" y="3075472"/>
                </a:cubicBezTo>
                <a:cubicBezTo>
                  <a:pt x="594491" y="3106561"/>
                  <a:pt x="592041" y="3137210"/>
                  <a:pt x="586982" y="3167222"/>
                </a:cubicBezTo>
                <a:lnTo>
                  <a:pt x="586444" y="3173846"/>
                </a:lnTo>
                <a:cubicBezTo>
                  <a:pt x="586274" y="3173851"/>
                  <a:pt x="586106" y="3173856"/>
                  <a:pt x="585938" y="3173908"/>
                </a:cubicBezTo>
                <a:cubicBezTo>
                  <a:pt x="541948" y="3480240"/>
                  <a:pt x="321278" y="3731813"/>
                  <a:pt x="26396" y="3829400"/>
                </a:cubicBezTo>
                <a:close/>
                <a:moveTo>
                  <a:pt x="0" y="4056079"/>
                </a:moveTo>
                <a:lnTo>
                  <a:pt x="0" y="3923091"/>
                </a:lnTo>
                <a:lnTo>
                  <a:pt x="9850" y="3925425"/>
                </a:lnTo>
                <a:cubicBezTo>
                  <a:pt x="194718" y="3982914"/>
                  <a:pt x="351664" y="4101018"/>
                  <a:pt x="456028" y="4255797"/>
                </a:cubicBezTo>
                <a:lnTo>
                  <a:pt x="484473" y="4305008"/>
                </a:lnTo>
                <a:lnTo>
                  <a:pt x="333423" y="4305008"/>
                </a:lnTo>
                <a:lnTo>
                  <a:pt x="281300" y="4241205"/>
                </a:lnTo>
                <a:cubicBezTo>
                  <a:pt x="223282" y="4178491"/>
                  <a:pt x="153561" y="4126262"/>
                  <a:pt x="75476" y="4087725"/>
                </a:cubicBezTo>
                <a:close/>
                <a:moveTo>
                  <a:pt x="0" y="4305008"/>
                </a:moveTo>
                <a:lnTo>
                  <a:pt x="0" y="4256099"/>
                </a:lnTo>
                <a:lnTo>
                  <a:pt x="8327" y="4271827"/>
                </a:lnTo>
                <a:lnTo>
                  <a:pt x="35009" y="430500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useBgFill="1">
        <p:nvSpPr>
          <p:cNvPr id="12" name="Rectangle 11">
            <a:extLst>
              <a:ext uri="{FF2B5EF4-FFF2-40B4-BE49-F238E27FC236}">
                <a16:creationId xmlns:a16="http://schemas.microsoft.com/office/drawing/2014/main" xmlns="" id="{98D95174-B5F2-424A-8183-654A5064D0B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064000" y="-2"/>
            <a:ext cx="164592"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DD368A96-A16E-42CE-842C-9166E567BCC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228592" y="620720"/>
            <a:ext cx="7323231" cy="55931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Başlık"/>
          <p:cNvSpPr>
            <a:spLocks noGrp="1"/>
          </p:cNvSpPr>
          <p:nvPr>
            <p:ph type="title"/>
          </p:nvPr>
        </p:nvSpPr>
        <p:spPr>
          <a:xfrm>
            <a:off x="4542188" y="942449"/>
            <a:ext cx="6681323" cy="1470249"/>
          </a:xfrm>
        </p:spPr>
        <p:txBody>
          <a:bodyPr>
            <a:normAutofit/>
          </a:bodyPr>
          <a:lstStyle/>
          <a:p>
            <a:r>
              <a:rPr lang="tr-TR" dirty="0"/>
              <a:t>Sınırlar Nasıl Uygulanır?</a:t>
            </a:r>
          </a:p>
        </p:txBody>
      </p:sp>
      <p:cxnSp>
        <p:nvCxnSpPr>
          <p:cNvPr id="16" name="Straight Connector 15">
            <a:extLst>
              <a:ext uri="{FF2B5EF4-FFF2-40B4-BE49-F238E27FC236}">
                <a16:creationId xmlns:a16="http://schemas.microsoft.com/office/drawing/2014/main" xmlns="" id="{E350D170-418B-4A22-8B98-15EF799FD95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598367" y="2573573"/>
            <a:ext cx="658368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2 İçerik Yer Tutucusu"/>
          <p:cNvSpPr>
            <a:spLocks noGrp="1"/>
          </p:cNvSpPr>
          <p:nvPr>
            <p:ph idx="1"/>
          </p:nvPr>
        </p:nvSpPr>
        <p:spPr>
          <a:xfrm>
            <a:off x="4547043" y="2138517"/>
            <a:ext cx="6676469" cy="3776382"/>
          </a:xfrm>
        </p:spPr>
        <p:txBody>
          <a:bodyPr>
            <a:normAutofit/>
          </a:bodyPr>
          <a:lstStyle/>
          <a:p>
            <a:pPr marL="0" indent="0">
              <a:buNone/>
            </a:pPr>
            <a:r>
              <a:rPr lang="tr-TR" dirty="0"/>
              <a:t>4.Son seçimleri ifade edin</a:t>
            </a:r>
          </a:p>
          <a:p>
            <a:pPr marL="0" indent="0">
              <a:buNone/>
            </a:pPr>
            <a:r>
              <a:rPr lang="tr-TR" dirty="0"/>
              <a:t>Bir sınır belirlediğimizde çocuk bu sınıra uyum sağlayamıyor ise çocuğa seçenek sunun.</a:t>
            </a:r>
          </a:p>
          <a:p>
            <a:pPr marL="0" indent="0">
              <a:buNone/>
            </a:pPr>
            <a:endParaRPr lang="tr-TR" dirty="0"/>
          </a:p>
          <a:p>
            <a:pPr marL="0" indent="0">
              <a:buNone/>
            </a:pPr>
            <a:r>
              <a:rPr lang="tr-TR" dirty="0"/>
              <a:t>Örnek: « Parmak kaldırıp söz hakkı almadan konuşursan seni dinlememizi seçmiş olursun.»</a:t>
            </a:r>
          </a:p>
          <a:p>
            <a:pPr marL="0" indent="0">
              <a:buNone/>
            </a:pPr>
            <a:endParaRPr lang="tr-TR" dirty="0"/>
          </a:p>
        </p:txBody>
      </p:sp>
    </p:spTree>
    <p:extLst>
      <p:ext uri="{BB962C8B-B14F-4D97-AF65-F5344CB8AC3E}">
        <p14:creationId xmlns:p14="http://schemas.microsoft.com/office/powerpoint/2010/main" val="3764257583"/>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4" name="Rectangle 53">
            <a:extLst>
              <a:ext uri="{FF2B5EF4-FFF2-40B4-BE49-F238E27FC236}">
                <a16:creationId xmlns:a16="http://schemas.microsoft.com/office/drawing/2014/main" xmlns="" id="{B32DC26D-8B9B-4CC1-B3CC-D3EA0FB162C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descr="Bir sakus formülü">
            <a:extLst>
              <a:ext uri="{FF2B5EF4-FFF2-40B4-BE49-F238E27FC236}">
                <a16:creationId xmlns:a16="http://schemas.microsoft.com/office/drawing/2014/main" xmlns="" id="{8A65CC8C-D8BB-18D1-6FFD-115B22A9F6B5}"/>
              </a:ext>
            </a:extLst>
          </p:cNvPr>
          <p:cNvPicPr>
            <a:picLocks noChangeAspect="1"/>
          </p:cNvPicPr>
          <p:nvPr/>
        </p:nvPicPr>
        <p:blipFill rotWithShape="1">
          <a:blip r:embed="rId2">
            <a:duotone>
              <a:schemeClr val="bg2">
                <a:shade val="45000"/>
                <a:satMod val="135000"/>
              </a:schemeClr>
              <a:prstClr val="white"/>
            </a:duotone>
            <a:alphaModFix amt="35000"/>
          </a:blip>
          <a:srcRect t="2074" r="-1" b="13635"/>
          <a:stretch/>
        </p:blipFill>
        <p:spPr>
          <a:xfrm>
            <a:off x="20" y="-1"/>
            <a:ext cx="12188932" cy="6858000"/>
          </a:xfrm>
          <a:prstGeom prst="rect">
            <a:avLst/>
          </a:prstGeom>
        </p:spPr>
      </p:pic>
      <p:sp>
        <p:nvSpPr>
          <p:cNvPr id="2" name="Unvan 1"/>
          <p:cNvSpPr>
            <a:spLocks noGrp="1"/>
          </p:cNvSpPr>
          <p:nvPr>
            <p:ph type="title"/>
          </p:nvPr>
        </p:nvSpPr>
        <p:spPr>
          <a:xfrm>
            <a:off x="643467" y="643467"/>
            <a:ext cx="3684437" cy="5571066"/>
          </a:xfrm>
        </p:spPr>
        <p:txBody>
          <a:bodyPr>
            <a:normAutofit/>
          </a:bodyPr>
          <a:lstStyle/>
          <a:p>
            <a:pPr algn="r"/>
            <a:r>
              <a:rPr lang="tr-TR"/>
              <a:t>Sınırlar nasıl uygulanır?</a:t>
            </a:r>
          </a:p>
        </p:txBody>
      </p:sp>
      <p:cxnSp>
        <p:nvCxnSpPr>
          <p:cNvPr id="56" name="Straight Connector 55">
            <a:extLst>
              <a:ext uri="{FF2B5EF4-FFF2-40B4-BE49-F238E27FC236}">
                <a16:creationId xmlns:a16="http://schemas.microsoft.com/office/drawing/2014/main" xmlns="" id="{FBB7ADC3-53A0-44F2-914A-78CADAF33411}"/>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49645" y="1828800"/>
            <a:ext cx="0" cy="3200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 name="İçerik Yer Tutucusu 2"/>
          <p:cNvSpPr>
            <a:spLocks noGrp="1"/>
          </p:cNvSpPr>
          <p:nvPr>
            <p:ph idx="1"/>
          </p:nvPr>
        </p:nvSpPr>
        <p:spPr>
          <a:xfrm>
            <a:off x="4971370" y="398206"/>
            <a:ext cx="6886327" cy="6105833"/>
          </a:xfrm>
        </p:spPr>
        <p:txBody>
          <a:bodyPr anchor="ctr">
            <a:normAutofit/>
          </a:bodyPr>
          <a:lstStyle/>
          <a:p>
            <a:r>
              <a:rPr lang="tr-TR" sz="1700"/>
              <a:t>ÖRNEK; derse geç gelmek</a:t>
            </a:r>
          </a:p>
          <a:p>
            <a:r>
              <a:rPr lang="tr-TR" sz="1700"/>
              <a:t>• </a:t>
            </a:r>
            <a:r>
              <a:rPr lang="tr-TR" sz="1700" b="1"/>
              <a:t>Duyguyu kabul edin:</a:t>
            </a:r>
          </a:p>
          <a:p>
            <a:r>
              <a:rPr lang="tr-TR" sz="1700"/>
              <a:t>Metin, ders zili çaldığında bahçede oynamaktan keyif alıyorsun.</a:t>
            </a:r>
          </a:p>
          <a:p>
            <a:r>
              <a:rPr lang="tr-TR" sz="1700"/>
              <a:t>• </a:t>
            </a:r>
            <a:r>
              <a:rPr lang="tr-TR" sz="1700" b="1"/>
              <a:t>Sınır:</a:t>
            </a:r>
          </a:p>
          <a:p>
            <a:r>
              <a:rPr lang="tr-TR" sz="1700"/>
              <a:t>• “Ama biz ders zili çaldığında sınıfa geliyoruz.”</a:t>
            </a:r>
          </a:p>
          <a:p>
            <a:r>
              <a:rPr lang="tr-TR" sz="1700"/>
              <a:t>• </a:t>
            </a:r>
            <a:r>
              <a:rPr lang="tr-TR" sz="1700" b="1"/>
              <a:t>Alternatif</a:t>
            </a:r>
            <a:r>
              <a:rPr lang="tr-TR" sz="1700"/>
              <a:t> </a:t>
            </a:r>
            <a:r>
              <a:rPr lang="tr-TR" sz="1700" b="1"/>
              <a:t>Seçenek:</a:t>
            </a:r>
          </a:p>
          <a:p>
            <a:r>
              <a:rPr lang="tr-TR" sz="1700"/>
              <a:t>• “Eğer oynamak istiyorsan teneffüs zamanını kullanmalısın. Derse girmeyi hatırlaman için bir arkadaşının sana hatırlatmasını seçebilirsin.”</a:t>
            </a:r>
          </a:p>
          <a:p>
            <a:r>
              <a:rPr lang="tr-TR" sz="1700"/>
              <a:t>• </a:t>
            </a:r>
            <a:r>
              <a:rPr lang="tr-TR" sz="1700" b="1"/>
              <a:t>Son Seçimleri İfade Edin</a:t>
            </a:r>
          </a:p>
          <a:p>
            <a:r>
              <a:rPr lang="tr-TR" sz="1700"/>
              <a:t>• Eğer derse geç gelmeye devam edersen teneffüs zili çaldığında çalışmanı tamamlamak için teneffüse geç çıkmayı seçmiş olursun.</a:t>
            </a:r>
          </a:p>
          <a:p>
            <a:r>
              <a:rPr lang="tr-TR" sz="1700"/>
              <a:t>• </a:t>
            </a:r>
            <a:r>
              <a:rPr lang="tr-TR" sz="1700" b="1"/>
              <a:t>Kararı uygulama: </a:t>
            </a:r>
            <a:r>
              <a:rPr lang="tr-TR" sz="1700"/>
              <a:t>Çocuk verilen seçeneklerden sonra</a:t>
            </a:r>
          </a:p>
          <a:p>
            <a:r>
              <a:rPr lang="tr-TR" sz="1700"/>
              <a:t>sınıra uymamaya devam ediyorsa hemen sonuçlarına katlanması sağlanmalıdır,</a:t>
            </a:r>
          </a:p>
        </p:txBody>
      </p:sp>
    </p:spTree>
    <p:extLst>
      <p:ext uri="{BB962C8B-B14F-4D97-AF65-F5344CB8AC3E}">
        <p14:creationId xmlns:p14="http://schemas.microsoft.com/office/powerpoint/2010/main" val="3426414934"/>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B32DC26D-8B9B-4CC1-B3CC-D3EA0FB162C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ğaç halkalarının siyah beyaz fotoğrafı">
            <a:extLst>
              <a:ext uri="{FF2B5EF4-FFF2-40B4-BE49-F238E27FC236}">
                <a16:creationId xmlns:a16="http://schemas.microsoft.com/office/drawing/2014/main" xmlns="" id="{A0B7D77D-0FD4-F6FB-8D87-D5B608D6A631}"/>
              </a:ext>
            </a:extLst>
          </p:cNvPr>
          <p:cNvPicPr>
            <a:picLocks noChangeAspect="1"/>
          </p:cNvPicPr>
          <p:nvPr/>
        </p:nvPicPr>
        <p:blipFill rotWithShape="1">
          <a:blip r:embed="rId2">
            <a:duotone>
              <a:schemeClr val="bg2">
                <a:shade val="45000"/>
                <a:satMod val="135000"/>
              </a:schemeClr>
              <a:prstClr val="white"/>
            </a:duotone>
            <a:alphaModFix amt="35000"/>
          </a:blip>
          <a:srcRect t="2608" r="-1" b="13100"/>
          <a:stretch/>
        </p:blipFill>
        <p:spPr>
          <a:xfrm>
            <a:off x="20" y="-1"/>
            <a:ext cx="12188932" cy="6858000"/>
          </a:xfrm>
          <a:prstGeom prst="rect">
            <a:avLst/>
          </a:prstGeom>
        </p:spPr>
      </p:pic>
      <p:sp>
        <p:nvSpPr>
          <p:cNvPr id="2" name="Unvan 1"/>
          <p:cNvSpPr>
            <a:spLocks noGrp="1"/>
          </p:cNvSpPr>
          <p:nvPr>
            <p:ph type="title"/>
          </p:nvPr>
        </p:nvSpPr>
        <p:spPr>
          <a:xfrm>
            <a:off x="643467" y="643467"/>
            <a:ext cx="3684437" cy="5571066"/>
          </a:xfrm>
        </p:spPr>
        <p:txBody>
          <a:bodyPr>
            <a:normAutofit/>
          </a:bodyPr>
          <a:lstStyle/>
          <a:p>
            <a:pPr algn="r"/>
            <a:r>
              <a:rPr lang="tr-TR" b="1" dirty="0"/>
              <a:t>SINIR KOYMANIN İŞE YARAMADIĞI</a:t>
            </a:r>
            <a:br>
              <a:rPr lang="tr-TR" b="1" dirty="0"/>
            </a:br>
            <a:r>
              <a:rPr lang="tr-TR" b="1" dirty="0"/>
              <a:t>DURUMLARDA YAPILMASI GEREKENLER</a:t>
            </a:r>
            <a:r>
              <a:rPr lang="tr-TR" dirty="0"/>
              <a:t>:</a:t>
            </a:r>
            <a:br>
              <a:rPr lang="tr-TR" dirty="0"/>
            </a:br>
            <a:endParaRPr lang="tr-TR"/>
          </a:p>
        </p:txBody>
      </p:sp>
      <p:cxnSp>
        <p:nvCxnSpPr>
          <p:cNvPr id="11" name="Straight Connector 10">
            <a:extLst>
              <a:ext uri="{FF2B5EF4-FFF2-40B4-BE49-F238E27FC236}">
                <a16:creationId xmlns:a16="http://schemas.microsoft.com/office/drawing/2014/main" xmlns="" id="{FBB7ADC3-53A0-44F2-914A-78CADAF33411}"/>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49645" y="1828800"/>
            <a:ext cx="0" cy="3200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 name="İçerik Yer Tutucusu 2"/>
          <p:cNvSpPr>
            <a:spLocks noGrp="1"/>
          </p:cNvSpPr>
          <p:nvPr>
            <p:ph idx="1"/>
          </p:nvPr>
        </p:nvSpPr>
        <p:spPr>
          <a:xfrm>
            <a:off x="4971371" y="643467"/>
            <a:ext cx="6574112" cy="5571066"/>
          </a:xfrm>
        </p:spPr>
        <p:txBody>
          <a:bodyPr anchor="ctr">
            <a:normAutofit/>
          </a:bodyPr>
          <a:lstStyle/>
          <a:p>
            <a:r>
              <a:rPr lang="tr-TR" dirty="0"/>
              <a:t> Fiziksel nedenlere bakma: Yorgunluk, açlık, hastalık vb. Çocuğun fiziksel ihtiyacı giderilmelidir.</a:t>
            </a:r>
          </a:p>
          <a:p>
            <a:r>
              <a:rPr lang="tr-TR" dirty="0"/>
              <a:t>Kontrolü sürdürmek: Tüm çocuklar sınırları zorlamayı denerler, bu durumda başarısız hissedilmemeli ve öğrenci negatif özellikte algılamamalıdır.</a:t>
            </a:r>
          </a:p>
          <a:p>
            <a:r>
              <a:rPr lang="tr-TR" dirty="0"/>
              <a:t>Çocuğun öfke ve yalnızlık isteğine her zaman saygı gösterilir. Ancak şiddet uygulamasına izin verilmez.</a:t>
            </a:r>
          </a:p>
        </p:txBody>
      </p:sp>
    </p:spTree>
    <p:extLst>
      <p:ext uri="{BB962C8B-B14F-4D97-AF65-F5344CB8AC3E}">
        <p14:creationId xmlns:p14="http://schemas.microsoft.com/office/powerpoint/2010/main" val="299784057"/>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6109556B-EAE9-4435-B409-0519F2CBDB1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7552267" cy="6858000"/>
          </a:xfrm>
          <a:prstGeom prst="rect">
            <a:avLst/>
          </a:prstGeom>
          <a:solidFill>
            <a:srgbClr val="574B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xmlns="" id="{5814CCBE-423E-41B2-A9F3-82679F490EF4}"/>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V="1">
            <a:off x="762000" y="826324"/>
            <a:ext cx="0" cy="9144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İçerik Yer Tutucusu 2"/>
          <p:cNvSpPr>
            <a:spLocks noGrp="1"/>
          </p:cNvSpPr>
          <p:nvPr>
            <p:ph idx="1"/>
          </p:nvPr>
        </p:nvSpPr>
        <p:spPr>
          <a:xfrm>
            <a:off x="1024128" y="2286000"/>
            <a:ext cx="6007027" cy="4023360"/>
          </a:xfrm>
        </p:spPr>
        <p:txBody>
          <a:bodyPr>
            <a:normAutofit/>
          </a:bodyPr>
          <a:lstStyle/>
          <a:p>
            <a:pPr marL="0" indent="0">
              <a:buNone/>
            </a:pPr>
            <a:r>
              <a:rPr lang="tr-TR">
                <a:solidFill>
                  <a:srgbClr val="FFFFFF"/>
                </a:solidFill>
              </a:rPr>
              <a:t>‘</a:t>
            </a:r>
            <a:r>
              <a:rPr lang="tr-TR" i="1">
                <a:solidFill>
                  <a:srgbClr val="FFFFFF"/>
                </a:solidFill>
              </a:rPr>
              <a:t>’Bir nehrin oluşabilmesi için su kadar sınırlara da ihtiyaç vardır.’’</a:t>
            </a:r>
          </a:p>
          <a:p>
            <a:pPr marL="0" indent="0">
              <a:buNone/>
            </a:pPr>
            <a:r>
              <a:rPr lang="tr-TR" i="1">
                <a:solidFill>
                  <a:srgbClr val="FFFFFF"/>
                </a:solidFill>
              </a:rPr>
              <a:t>    	</a:t>
            </a:r>
            <a:r>
              <a:rPr lang="tr-TR">
                <a:solidFill>
                  <a:srgbClr val="FFFFFF"/>
                </a:solidFill>
              </a:rPr>
              <a:t>						</a:t>
            </a:r>
            <a:r>
              <a:rPr lang="tr-TR" b="1">
                <a:solidFill>
                  <a:srgbClr val="FFFFFF"/>
                </a:solidFill>
              </a:rPr>
              <a:t>Rollo May</a:t>
            </a:r>
          </a:p>
          <a:p>
            <a:endParaRPr lang="tr-TR">
              <a:solidFill>
                <a:srgbClr val="FFFFFF"/>
              </a:solidFill>
            </a:endParaRPr>
          </a:p>
        </p:txBody>
      </p:sp>
      <p:pic>
        <p:nvPicPr>
          <p:cNvPr id="4" name="Resim 3">
            <a:extLst>
              <a:ext uri="{FF2B5EF4-FFF2-40B4-BE49-F238E27FC236}">
                <a16:creationId xmlns:a16="http://schemas.microsoft.com/office/drawing/2014/main" xmlns="" id="{A848D099-BD8C-7CB9-9444-DECE2F704150}"/>
              </a:ext>
            </a:extLst>
          </p:cNvPr>
          <p:cNvPicPr>
            <a:picLocks noChangeAspect="1"/>
          </p:cNvPicPr>
          <p:nvPr/>
        </p:nvPicPr>
        <p:blipFill rotWithShape="1">
          <a:blip r:embed="rId2"/>
          <a:srcRect r="-1" b="11313"/>
          <a:stretch/>
        </p:blipFill>
        <p:spPr>
          <a:xfrm>
            <a:off x="7552266" y="10"/>
            <a:ext cx="4639734" cy="6857990"/>
          </a:xfrm>
          <a:prstGeom prst="rect">
            <a:avLst/>
          </a:prstGeom>
        </p:spPr>
      </p:pic>
    </p:spTree>
    <p:extLst>
      <p:ext uri="{BB962C8B-B14F-4D97-AF65-F5344CB8AC3E}">
        <p14:creationId xmlns:p14="http://schemas.microsoft.com/office/powerpoint/2010/main" val="7437583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B32DC26D-8B9B-4CC1-B3CC-D3EA0FB162C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Bir kitabın üzerinde gözlük">
            <a:extLst>
              <a:ext uri="{FF2B5EF4-FFF2-40B4-BE49-F238E27FC236}">
                <a16:creationId xmlns:a16="http://schemas.microsoft.com/office/drawing/2014/main" xmlns="" id="{F3CDEE27-0FFF-EAAD-C5D6-52C1BB8557F2}"/>
              </a:ext>
            </a:extLst>
          </p:cNvPr>
          <p:cNvPicPr>
            <a:picLocks noChangeAspect="1"/>
          </p:cNvPicPr>
          <p:nvPr/>
        </p:nvPicPr>
        <p:blipFill rotWithShape="1">
          <a:blip r:embed="rId2">
            <a:duotone>
              <a:schemeClr val="bg2">
                <a:shade val="45000"/>
                <a:satMod val="135000"/>
              </a:schemeClr>
              <a:prstClr val="white"/>
            </a:duotone>
            <a:alphaModFix amt="35000"/>
          </a:blip>
          <a:srcRect t="14101" r="-1" b="971"/>
          <a:stretch/>
        </p:blipFill>
        <p:spPr>
          <a:xfrm>
            <a:off x="20" y="-1"/>
            <a:ext cx="12188932" cy="6858000"/>
          </a:xfrm>
          <a:prstGeom prst="rect">
            <a:avLst/>
          </a:prstGeom>
        </p:spPr>
      </p:pic>
      <p:sp>
        <p:nvSpPr>
          <p:cNvPr id="2" name="Unvan 1"/>
          <p:cNvSpPr>
            <a:spLocks noGrp="1"/>
          </p:cNvSpPr>
          <p:nvPr>
            <p:ph type="title"/>
          </p:nvPr>
        </p:nvSpPr>
        <p:spPr>
          <a:xfrm>
            <a:off x="643467" y="643467"/>
            <a:ext cx="3684437" cy="5571066"/>
          </a:xfrm>
        </p:spPr>
        <p:txBody>
          <a:bodyPr>
            <a:normAutofit/>
          </a:bodyPr>
          <a:lstStyle/>
          <a:p>
            <a:pPr algn="r"/>
            <a:r>
              <a:rPr lang="tr-TR" dirty="0"/>
              <a:t>KAYNAKÇA</a:t>
            </a:r>
            <a:endParaRPr lang="tr-TR"/>
          </a:p>
        </p:txBody>
      </p:sp>
      <p:cxnSp>
        <p:nvCxnSpPr>
          <p:cNvPr id="11" name="Straight Connector 10">
            <a:extLst>
              <a:ext uri="{FF2B5EF4-FFF2-40B4-BE49-F238E27FC236}">
                <a16:creationId xmlns:a16="http://schemas.microsoft.com/office/drawing/2014/main" xmlns="" id="{FBB7ADC3-53A0-44F2-914A-78CADAF33411}"/>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49645" y="1828800"/>
            <a:ext cx="0" cy="3200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 name="İçerik Yer Tutucusu 2"/>
          <p:cNvSpPr>
            <a:spLocks noGrp="1"/>
          </p:cNvSpPr>
          <p:nvPr>
            <p:ph idx="1"/>
          </p:nvPr>
        </p:nvSpPr>
        <p:spPr>
          <a:xfrm>
            <a:off x="4971351" y="1026925"/>
            <a:ext cx="6574112" cy="5571066"/>
          </a:xfrm>
        </p:spPr>
        <p:txBody>
          <a:bodyPr anchor="ctr">
            <a:normAutofit/>
          </a:bodyPr>
          <a:lstStyle/>
          <a:p>
            <a:pPr>
              <a:buFont typeface="Wingdings" panose="05000000000000000000" pitchFamily="2" charset="2"/>
              <a:buChar char="§"/>
            </a:pPr>
            <a:r>
              <a:rPr lang="tr-TR" dirty="0"/>
              <a:t>R.J. MACKENZIE, “Çocuğunuza Sınır Koyma” Ankara</a:t>
            </a:r>
          </a:p>
          <a:p>
            <a:pPr>
              <a:buFont typeface="Wingdings" panose="05000000000000000000" pitchFamily="2" charset="2"/>
              <a:buChar char="§"/>
            </a:pPr>
            <a:r>
              <a:rPr lang="tr-TR" dirty="0"/>
              <a:t>2010, HYB Yayıncılık</a:t>
            </a:r>
          </a:p>
          <a:p>
            <a:pPr>
              <a:buFont typeface="Wingdings" panose="05000000000000000000" pitchFamily="2" charset="2"/>
              <a:buChar char="§"/>
            </a:pPr>
            <a:r>
              <a:rPr lang="tr-TR" dirty="0"/>
              <a:t>Pozitif Disiplin Tekniği, Prof. Dr. Çağlayan Dinçer ders notları</a:t>
            </a:r>
          </a:p>
          <a:p>
            <a:pPr>
              <a:buFont typeface="Wingdings" panose="05000000000000000000" pitchFamily="2" charset="2"/>
              <a:buChar char="§"/>
            </a:pPr>
            <a:r>
              <a:rPr lang="en-US" dirty="0"/>
              <a:t>Johnston, L. (1987). Setting Limits: Tips for Parents of Young Children. Project Enlightenment.</a:t>
            </a:r>
            <a:endParaRPr lang="tr-TR" dirty="0"/>
          </a:p>
          <a:p>
            <a:pPr>
              <a:buFont typeface="Wingdings" panose="05000000000000000000" pitchFamily="2" charset="2"/>
              <a:buChar char="§"/>
            </a:pPr>
            <a:r>
              <a:rPr lang="tr-TR" dirty="0"/>
              <a:t>  Sınır Koyma Psikoeğitim Kitapçığı, </a:t>
            </a:r>
            <a:r>
              <a:rPr lang="tr-TR" dirty="0" err="1"/>
              <a:t>Teklirdağ</a:t>
            </a:r>
            <a:r>
              <a:rPr lang="tr-TR" dirty="0"/>
              <a:t> Çorlu Rehberlik Araştırma Merkezi</a:t>
            </a:r>
          </a:p>
          <a:p>
            <a:pPr>
              <a:buFont typeface="Wingdings" panose="05000000000000000000" pitchFamily="2" charset="2"/>
              <a:buChar char="§"/>
            </a:pPr>
            <a:r>
              <a:rPr lang="tr-TR" dirty="0"/>
              <a:t>  İstanbul İl Milli Eğitim Müdürlüğü web sitesi</a:t>
            </a:r>
          </a:p>
          <a:p>
            <a:pPr>
              <a:buFont typeface="Wingdings" panose="05000000000000000000" pitchFamily="2" charset="2"/>
              <a:buChar char="§"/>
            </a:pPr>
            <a:r>
              <a:rPr lang="tr-TR" dirty="0"/>
              <a:t>  Manisa İl Milli Eğitim Müdürlüğü web sitesi</a:t>
            </a:r>
          </a:p>
          <a:p>
            <a:pPr>
              <a:buFont typeface="Wingdings" panose="05000000000000000000" pitchFamily="2" charset="2"/>
              <a:buChar char="§"/>
            </a:pPr>
            <a:r>
              <a:rPr lang="tr-TR" dirty="0"/>
              <a:t>  https://docplayer.biz.tr/9350158-Cocuklara-sinir-koymak.html</a:t>
            </a:r>
          </a:p>
          <a:p>
            <a:pPr>
              <a:buFont typeface="Wingdings" panose="05000000000000000000" pitchFamily="2" charset="2"/>
              <a:buChar char="§"/>
            </a:pPr>
            <a:endParaRPr lang="tr-TR" dirty="0"/>
          </a:p>
          <a:p>
            <a:endParaRPr lang="tr-TR" dirty="0"/>
          </a:p>
        </p:txBody>
      </p:sp>
    </p:spTree>
    <p:extLst>
      <p:ext uri="{BB962C8B-B14F-4D97-AF65-F5344CB8AC3E}">
        <p14:creationId xmlns:p14="http://schemas.microsoft.com/office/powerpoint/2010/main" val="1534135510"/>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B32DC26D-8B9B-4CC1-B3CC-D3EA0FB162C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Satranç maçında mat">
            <a:extLst>
              <a:ext uri="{FF2B5EF4-FFF2-40B4-BE49-F238E27FC236}">
                <a16:creationId xmlns:a16="http://schemas.microsoft.com/office/drawing/2014/main" xmlns="" id="{6501A4E9-7016-52DA-B9D4-90B2B352C197}"/>
              </a:ext>
            </a:extLst>
          </p:cNvPr>
          <p:cNvPicPr>
            <a:picLocks noChangeAspect="1"/>
          </p:cNvPicPr>
          <p:nvPr/>
        </p:nvPicPr>
        <p:blipFill rotWithShape="1">
          <a:blip r:embed="rId2">
            <a:duotone>
              <a:schemeClr val="bg2">
                <a:shade val="45000"/>
                <a:satMod val="135000"/>
              </a:schemeClr>
              <a:prstClr val="white"/>
            </a:duotone>
            <a:alphaModFix amt="35000"/>
          </a:blip>
          <a:srcRect t="25724" r="-1" b="-1"/>
          <a:stretch/>
        </p:blipFill>
        <p:spPr>
          <a:xfrm>
            <a:off x="20" y="-1"/>
            <a:ext cx="12188932" cy="6858000"/>
          </a:xfrm>
          <a:prstGeom prst="rect">
            <a:avLst/>
          </a:prstGeom>
        </p:spPr>
      </p:pic>
      <p:sp>
        <p:nvSpPr>
          <p:cNvPr id="2" name="1 Başlık"/>
          <p:cNvSpPr>
            <a:spLocks noGrp="1"/>
          </p:cNvSpPr>
          <p:nvPr>
            <p:ph type="title"/>
          </p:nvPr>
        </p:nvSpPr>
        <p:spPr>
          <a:xfrm>
            <a:off x="643467" y="643467"/>
            <a:ext cx="3684437" cy="5571066"/>
          </a:xfrm>
        </p:spPr>
        <p:txBody>
          <a:bodyPr>
            <a:normAutofit/>
          </a:bodyPr>
          <a:lstStyle/>
          <a:p>
            <a:pPr algn="r"/>
            <a:r>
              <a:rPr lang="tr-TR" dirty="0"/>
              <a:t>Sınır Koyma Nedir?</a:t>
            </a:r>
            <a:endParaRPr lang="tr-TR"/>
          </a:p>
        </p:txBody>
      </p:sp>
      <p:cxnSp>
        <p:nvCxnSpPr>
          <p:cNvPr id="11" name="Straight Connector 10">
            <a:extLst>
              <a:ext uri="{FF2B5EF4-FFF2-40B4-BE49-F238E27FC236}">
                <a16:creationId xmlns:a16="http://schemas.microsoft.com/office/drawing/2014/main" xmlns="" id="{FBB7ADC3-53A0-44F2-914A-78CADAF33411}"/>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49645" y="1828800"/>
            <a:ext cx="0" cy="3200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 name="2 İçerik Yer Tutucusu"/>
          <p:cNvSpPr>
            <a:spLocks noGrp="1"/>
          </p:cNvSpPr>
          <p:nvPr>
            <p:ph idx="1"/>
          </p:nvPr>
        </p:nvSpPr>
        <p:spPr>
          <a:xfrm>
            <a:off x="4971371" y="643467"/>
            <a:ext cx="6574112" cy="5571066"/>
          </a:xfrm>
        </p:spPr>
        <p:txBody>
          <a:bodyPr anchor="ctr">
            <a:normAutofit/>
          </a:bodyPr>
          <a:lstStyle/>
          <a:p>
            <a:pPr marL="0" indent="0">
              <a:buNone/>
            </a:pPr>
            <a:r>
              <a:rPr lang="tr-TR" dirty="0"/>
              <a:t>	Çocuklara bir kural ve beklentiyi öğretebilmek için  kullandıkları sürece </a:t>
            </a:r>
            <a:r>
              <a:rPr lang="tr-TR" b="1" dirty="0"/>
              <a:t>sınır koyma </a:t>
            </a:r>
            <a:r>
              <a:rPr lang="tr-TR" dirty="0"/>
              <a:t>denir.</a:t>
            </a:r>
            <a:endParaRPr lang="tr-TR"/>
          </a:p>
          <a:p>
            <a:r>
              <a:rPr lang="tr-TR" dirty="0"/>
              <a:t>Etkin sınır koyma, çocukların kabul edilebilir davranışların neler olduğunu anlamaları ve bu davranış repertuarlarını geliştirilmeleri ve uygulayabilmeleri için fırsatlar oluşturmaktadır (</a:t>
            </a:r>
            <a:r>
              <a:rPr lang="en-US" dirty="0"/>
              <a:t>Johnston, </a:t>
            </a:r>
            <a:r>
              <a:rPr lang="tr-TR" dirty="0"/>
              <a:t> </a:t>
            </a:r>
            <a:r>
              <a:rPr lang="en-US" dirty="0"/>
              <a:t>1987). </a:t>
            </a:r>
            <a:endParaRPr lang="tr-TR"/>
          </a:p>
          <a:p>
            <a:pPr marL="0" indent="0">
              <a:buNone/>
            </a:pPr>
            <a:r>
              <a:rPr lang="tr-TR" dirty="0"/>
              <a:t> </a:t>
            </a:r>
            <a:endParaRPr lang="tr-TR"/>
          </a:p>
        </p:txBody>
      </p:sp>
    </p:spTree>
    <p:extLst>
      <p:ext uri="{BB962C8B-B14F-4D97-AF65-F5344CB8AC3E}">
        <p14:creationId xmlns:p14="http://schemas.microsoft.com/office/powerpoint/2010/main" val="572432324"/>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8">
            <a:extLst>
              <a:ext uri="{FF2B5EF4-FFF2-40B4-BE49-F238E27FC236}">
                <a16:creationId xmlns:a16="http://schemas.microsoft.com/office/drawing/2014/main" xmlns="" id="{6109556B-EAE9-4435-B409-0519F2CBDB1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7552267" cy="6858000"/>
          </a:xfrm>
          <a:prstGeom prst="rect">
            <a:avLst/>
          </a:prstGeom>
          <a:solidFill>
            <a:srgbClr val="385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xmlns="" id="{E9875AC0-3337-ACD1-5ABB-3D955FB9BE6E}"/>
              </a:ext>
            </a:extLst>
          </p:cNvPr>
          <p:cNvSpPr>
            <a:spLocks noGrp="1"/>
          </p:cNvSpPr>
          <p:nvPr>
            <p:ph type="title"/>
          </p:nvPr>
        </p:nvSpPr>
        <p:spPr>
          <a:xfrm>
            <a:off x="1024128" y="585216"/>
            <a:ext cx="6007027" cy="1499616"/>
          </a:xfrm>
        </p:spPr>
        <p:txBody>
          <a:bodyPr>
            <a:normAutofit/>
          </a:bodyPr>
          <a:lstStyle/>
          <a:p>
            <a:r>
              <a:rPr lang="tr-TR">
                <a:solidFill>
                  <a:srgbClr val="FFFFFF"/>
                </a:solidFill>
              </a:rPr>
              <a:t>Sınır Koymak Ne Demek Değildir?</a:t>
            </a:r>
          </a:p>
        </p:txBody>
      </p:sp>
      <p:cxnSp>
        <p:nvCxnSpPr>
          <p:cNvPr id="11" name="Straight Connector 10">
            <a:extLst>
              <a:ext uri="{FF2B5EF4-FFF2-40B4-BE49-F238E27FC236}">
                <a16:creationId xmlns:a16="http://schemas.microsoft.com/office/drawing/2014/main" xmlns="" id="{5814CCBE-423E-41B2-A9F3-82679F490EF4}"/>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V="1">
            <a:off x="762000" y="826324"/>
            <a:ext cx="0" cy="9144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İçerik Yer Tutucusu 2">
            <a:extLst>
              <a:ext uri="{FF2B5EF4-FFF2-40B4-BE49-F238E27FC236}">
                <a16:creationId xmlns:a16="http://schemas.microsoft.com/office/drawing/2014/main" xmlns="" id="{03ADB82E-CF89-A963-21CF-481118D21817}"/>
              </a:ext>
            </a:extLst>
          </p:cNvPr>
          <p:cNvSpPr>
            <a:spLocks noGrp="1"/>
          </p:cNvSpPr>
          <p:nvPr>
            <p:ph idx="1"/>
          </p:nvPr>
        </p:nvSpPr>
        <p:spPr>
          <a:xfrm>
            <a:off x="1024128" y="2286000"/>
            <a:ext cx="6007027" cy="4023360"/>
          </a:xfrm>
        </p:spPr>
        <p:txBody>
          <a:bodyPr>
            <a:normAutofit/>
          </a:bodyPr>
          <a:lstStyle/>
          <a:p>
            <a:r>
              <a:rPr lang="tr-TR">
                <a:solidFill>
                  <a:srgbClr val="FFFFFF"/>
                </a:solidFill>
              </a:rPr>
              <a:t>Çocuğun;</a:t>
            </a:r>
          </a:p>
          <a:p>
            <a:endParaRPr lang="tr-TR">
              <a:solidFill>
                <a:srgbClr val="FFFFFF"/>
              </a:solidFill>
            </a:endParaRPr>
          </a:p>
          <a:p>
            <a:pPr marL="0" indent="0">
              <a:buNone/>
            </a:pPr>
            <a:r>
              <a:rPr lang="tr-TR">
                <a:solidFill>
                  <a:srgbClr val="FFFFFF"/>
                </a:solidFill>
              </a:rPr>
              <a:t>-Özgürlüğünü kısıtlamak</a:t>
            </a:r>
          </a:p>
          <a:p>
            <a:pPr marL="0" indent="0">
              <a:buNone/>
            </a:pPr>
            <a:r>
              <a:rPr lang="tr-TR">
                <a:solidFill>
                  <a:srgbClr val="FFFFFF"/>
                </a:solidFill>
              </a:rPr>
              <a:t>-Yasaklar getirmek</a:t>
            </a:r>
          </a:p>
          <a:p>
            <a:pPr marL="0" indent="0">
              <a:buNone/>
            </a:pPr>
            <a:r>
              <a:rPr lang="tr-TR">
                <a:solidFill>
                  <a:srgbClr val="FFFFFF"/>
                </a:solidFill>
              </a:rPr>
              <a:t>-Cezalar vermek</a:t>
            </a:r>
          </a:p>
          <a:p>
            <a:pPr marL="0" indent="0">
              <a:buNone/>
            </a:pPr>
            <a:r>
              <a:rPr lang="tr-TR">
                <a:solidFill>
                  <a:srgbClr val="FFFFFF"/>
                </a:solidFill>
              </a:rPr>
              <a:t>     değildir.</a:t>
            </a:r>
          </a:p>
        </p:txBody>
      </p:sp>
      <p:pic>
        <p:nvPicPr>
          <p:cNvPr id="13" name="Picture 4" descr="Kümes telinin yakından görünümü">
            <a:extLst>
              <a:ext uri="{FF2B5EF4-FFF2-40B4-BE49-F238E27FC236}">
                <a16:creationId xmlns:a16="http://schemas.microsoft.com/office/drawing/2014/main" xmlns="" id="{8B7F93B0-6838-9AAE-1D62-FA953AF3727F}"/>
              </a:ext>
            </a:extLst>
          </p:cNvPr>
          <p:cNvPicPr>
            <a:picLocks noChangeAspect="1"/>
          </p:cNvPicPr>
          <p:nvPr/>
        </p:nvPicPr>
        <p:blipFill rotWithShape="1">
          <a:blip r:embed="rId2"/>
          <a:srcRect l="25585" r="29255" b="-1"/>
          <a:stretch/>
        </p:blipFill>
        <p:spPr>
          <a:xfrm>
            <a:off x="7552266" y="10"/>
            <a:ext cx="4639734" cy="6857990"/>
          </a:xfrm>
          <a:prstGeom prst="rect">
            <a:avLst/>
          </a:prstGeom>
        </p:spPr>
      </p:pic>
    </p:spTree>
    <p:extLst>
      <p:ext uri="{BB962C8B-B14F-4D97-AF65-F5344CB8AC3E}">
        <p14:creationId xmlns:p14="http://schemas.microsoft.com/office/powerpoint/2010/main" val="18661548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1024128" y="585216"/>
            <a:ext cx="6066818" cy="1499616"/>
          </a:xfrm>
        </p:spPr>
        <p:txBody>
          <a:bodyPr>
            <a:normAutofit/>
          </a:bodyPr>
          <a:lstStyle/>
          <a:p>
            <a:r>
              <a:rPr lang="tr-TR" dirty="0"/>
              <a:t>Sınırlar Neden Önemlidir?</a:t>
            </a:r>
          </a:p>
        </p:txBody>
      </p:sp>
      <p:sp>
        <p:nvSpPr>
          <p:cNvPr id="3" name="İçerik Yer Tutucusu 2"/>
          <p:cNvSpPr>
            <a:spLocks noGrp="1"/>
          </p:cNvSpPr>
          <p:nvPr>
            <p:ph idx="1"/>
          </p:nvPr>
        </p:nvSpPr>
        <p:spPr>
          <a:xfrm>
            <a:off x="1024128" y="2286000"/>
            <a:ext cx="6066818" cy="4023360"/>
          </a:xfrm>
        </p:spPr>
        <p:txBody>
          <a:bodyPr>
            <a:normAutofit/>
          </a:bodyPr>
          <a:lstStyle/>
          <a:p>
            <a:r>
              <a:rPr lang="tr-TR" dirty="0"/>
              <a:t>Çocukların çevresindekileri öğrenmelerine yardımcı olur.</a:t>
            </a:r>
          </a:p>
          <a:p>
            <a:r>
              <a:rPr lang="tr-TR" dirty="0"/>
              <a:t> Sınırlar çocuğun fiziksel, duygusal ve sosyal gelişimini destekler.</a:t>
            </a:r>
          </a:p>
          <a:p>
            <a:r>
              <a:rPr lang="tr-TR" dirty="0"/>
              <a:t> Sınırlar çocuğun fiziksel güvenliğini sağlar, hareket alanını somutlaştırır.</a:t>
            </a:r>
          </a:p>
          <a:p>
            <a:endParaRPr lang="tr-TR" dirty="0"/>
          </a:p>
        </p:txBody>
      </p:sp>
      <p:pic>
        <p:nvPicPr>
          <p:cNvPr id="5" name="Picture 4" descr="Aşkı simgeleyen kalp işaretli kilit">
            <a:extLst>
              <a:ext uri="{FF2B5EF4-FFF2-40B4-BE49-F238E27FC236}">
                <a16:creationId xmlns:a16="http://schemas.microsoft.com/office/drawing/2014/main" xmlns="" id="{BEBAFE69-AB54-49C7-8891-AB646AAAE05D}"/>
              </a:ext>
            </a:extLst>
          </p:cNvPr>
          <p:cNvPicPr>
            <a:picLocks noChangeAspect="1"/>
          </p:cNvPicPr>
          <p:nvPr/>
        </p:nvPicPr>
        <p:blipFill rotWithShape="1">
          <a:blip r:embed="rId2"/>
          <a:srcRect l="31247" r="30697"/>
          <a:stretch/>
        </p:blipFill>
        <p:spPr>
          <a:xfrm>
            <a:off x="7552266" y="10"/>
            <a:ext cx="4639733" cy="6857990"/>
          </a:xfrm>
          <a:prstGeom prst="rect">
            <a:avLst/>
          </a:prstGeom>
        </p:spPr>
      </p:pic>
    </p:spTree>
    <p:extLst>
      <p:ext uri="{BB962C8B-B14F-4D97-AF65-F5344CB8AC3E}">
        <p14:creationId xmlns:p14="http://schemas.microsoft.com/office/powerpoint/2010/main" val="32955296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1024128" y="585216"/>
            <a:ext cx="9720072" cy="1499616"/>
          </a:xfrm>
        </p:spPr>
        <p:txBody>
          <a:bodyPr>
            <a:normAutofit/>
          </a:bodyPr>
          <a:lstStyle/>
          <a:p>
            <a:r>
              <a:rPr lang="tr-TR" sz="4600"/>
              <a:t>Çocuklar neden sınırlara ihtiyaç duyarlar? </a:t>
            </a:r>
            <a:br>
              <a:rPr lang="tr-TR" sz="4600"/>
            </a:br>
            <a:endParaRPr lang="tr-TR" sz="4600"/>
          </a:p>
        </p:txBody>
      </p:sp>
      <p:graphicFrame>
        <p:nvGraphicFramePr>
          <p:cNvPr id="5" name="2 İçerik Yer Tutucusu">
            <a:extLst>
              <a:ext uri="{FF2B5EF4-FFF2-40B4-BE49-F238E27FC236}">
                <a16:creationId xmlns:a16="http://schemas.microsoft.com/office/drawing/2014/main" xmlns="" id="{7196A108-249E-36C3-5CFE-56AC46D3436F}"/>
              </a:ext>
            </a:extLst>
          </p:cNvPr>
          <p:cNvGraphicFramePr>
            <a:graphicFrameLocks noGrp="1"/>
          </p:cNvGraphicFramePr>
          <p:nvPr>
            <p:ph idx="1"/>
            <p:extLst>
              <p:ext uri="{D42A27DB-BD31-4B8C-83A1-F6EECF244321}">
                <p14:modId xmlns:p14="http://schemas.microsoft.com/office/powerpoint/2010/main" val="2779012600"/>
              </p:ext>
            </p:extLst>
          </p:nvPr>
        </p:nvGraphicFramePr>
        <p:xfrm>
          <a:off x="1023938" y="2286000"/>
          <a:ext cx="9720262"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4296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B5068B1C-1A28-475A-A0E0-4C23200D820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Başlık"/>
          <p:cNvSpPr>
            <a:spLocks noGrp="1"/>
          </p:cNvSpPr>
          <p:nvPr>
            <p:ph type="title"/>
          </p:nvPr>
        </p:nvSpPr>
        <p:spPr>
          <a:xfrm>
            <a:off x="643467" y="804333"/>
            <a:ext cx="4958290" cy="5249334"/>
          </a:xfrm>
        </p:spPr>
        <p:txBody>
          <a:bodyPr>
            <a:normAutofit/>
          </a:bodyPr>
          <a:lstStyle/>
          <a:p>
            <a:pPr algn="r"/>
            <a:r>
              <a:rPr lang="tr-TR">
                <a:solidFill>
                  <a:schemeClr val="bg1"/>
                </a:solidFill>
              </a:rPr>
              <a:t>Çocuklar neden sınırlara ihtiyaç duyarlar? </a:t>
            </a:r>
            <a:br>
              <a:rPr lang="tr-TR">
                <a:solidFill>
                  <a:schemeClr val="bg1"/>
                </a:solidFill>
              </a:rPr>
            </a:br>
            <a:endParaRPr lang="tr-TR">
              <a:solidFill>
                <a:schemeClr val="bg1"/>
              </a:solidFill>
            </a:endParaRPr>
          </a:p>
        </p:txBody>
      </p:sp>
      <p:sp>
        <p:nvSpPr>
          <p:cNvPr id="10" name="Rectangle 9">
            <a:extLst>
              <a:ext uri="{FF2B5EF4-FFF2-40B4-BE49-F238E27FC236}">
                <a16:creationId xmlns:a16="http://schemas.microsoft.com/office/drawing/2014/main" xmlns="" id="{6D428773-F789-43B7-B5FD-AE49E5BD2E7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096000" y="0"/>
            <a:ext cx="609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İçerik Yer Tutucusu"/>
          <p:cNvSpPr>
            <a:spLocks noGrp="1"/>
          </p:cNvSpPr>
          <p:nvPr>
            <p:ph idx="1"/>
          </p:nvPr>
        </p:nvSpPr>
        <p:spPr>
          <a:xfrm>
            <a:off x="6578600" y="804333"/>
            <a:ext cx="5130800" cy="5249334"/>
          </a:xfrm>
        </p:spPr>
        <p:txBody>
          <a:bodyPr anchor="ctr">
            <a:normAutofit/>
          </a:bodyPr>
          <a:lstStyle/>
          <a:p>
            <a:pPr lvl="1">
              <a:buFont typeface="Arial" pitchFamily="34" charset="0"/>
              <a:buChar char="•"/>
            </a:pPr>
            <a:r>
              <a:rPr lang="tr-TR" sz="2400" dirty="0">
                <a:solidFill>
                  <a:srgbClr val="FFFFFF"/>
                </a:solidFill>
              </a:rPr>
              <a:t>Kontrolün kimde olduğunu, kuralları ne kadar esnetebileceğini, kuralları esnettiğinde sonuçlarının neler olacağını öğrenmek ister.</a:t>
            </a:r>
          </a:p>
          <a:p>
            <a:pPr lvl="1">
              <a:buFont typeface="Arial" pitchFamily="34" charset="0"/>
              <a:buChar char="•"/>
            </a:pPr>
            <a:r>
              <a:rPr lang="tr-TR" sz="2400" dirty="0">
                <a:solidFill>
                  <a:srgbClr val="FFFFFF"/>
                </a:solidFill>
              </a:rPr>
              <a:t>Sınırlar büyümenin ölçütüdür. Gelişim dönemlerine göre farklılık gösterir.</a:t>
            </a:r>
          </a:p>
          <a:p>
            <a:pPr lvl="1">
              <a:buFont typeface="Arial" pitchFamily="34" charset="0"/>
              <a:buChar char="•"/>
            </a:pPr>
            <a:endParaRPr lang="tr-TR" dirty="0">
              <a:solidFill>
                <a:srgbClr val="FFFFFF"/>
              </a:solidFill>
            </a:endParaRPr>
          </a:p>
          <a:p>
            <a:pPr marL="457063" lvl="1" indent="0">
              <a:buNone/>
            </a:pPr>
            <a:endParaRPr lang="tr-TR" dirty="0">
              <a:solidFill>
                <a:srgbClr val="FFFFFF"/>
              </a:solidFill>
            </a:endParaRPr>
          </a:p>
          <a:p>
            <a:endParaRPr lang="tr-TR" dirty="0">
              <a:solidFill>
                <a:srgbClr val="FFFFFF"/>
              </a:solidFill>
            </a:endParaRPr>
          </a:p>
        </p:txBody>
      </p:sp>
    </p:spTree>
    <p:extLst>
      <p:ext uri="{BB962C8B-B14F-4D97-AF65-F5344CB8AC3E}">
        <p14:creationId xmlns:p14="http://schemas.microsoft.com/office/powerpoint/2010/main" val="939586700"/>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1024128" y="585216"/>
            <a:ext cx="6066818" cy="1499616"/>
          </a:xfrm>
        </p:spPr>
        <p:txBody>
          <a:bodyPr>
            <a:normAutofit/>
          </a:bodyPr>
          <a:lstStyle/>
          <a:p>
            <a:r>
              <a:rPr lang="tr-TR"/>
              <a:t>Sınırlar nasıl olmalıdır?</a:t>
            </a:r>
            <a:endParaRPr lang="tr-TR" dirty="0"/>
          </a:p>
        </p:txBody>
      </p:sp>
      <p:sp>
        <p:nvSpPr>
          <p:cNvPr id="3" name="İçerik Yer Tutucusu 2"/>
          <p:cNvSpPr>
            <a:spLocks noGrp="1"/>
          </p:cNvSpPr>
          <p:nvPr>
            <p:ph idx="1"/>
          </p:nvPr>
        </p:nvSpPr>
        <p:spPr>
          <a:xfrm>
            <a:off x="1024128" y="2286000"/>
            <a:ext cx="6066818" cy="4023360"/>
          </a:xfrm>
        </p:spPr>
        <p:txBody>
          <a:bodyPr>
            <a:normAutofit/>
          </a:bodyPr>
          <a:lstStyle/>
          <a:p>
            <a:r>
              <a:rPr lang="tr-TR"/>
              <a:t>Belirli olmalı,</a:t>
            </a:r>
          </a:p>
          <a:p>
            <a:r>
              <a:rPr lang="tr-TR"/>
              <a:t>Tutarlı olmalı,</a:t>
            </a:r>
          </a:p>
          <a:p>
            <a:r>
              <a:rPr lang="tr-TR"/>
              <a:t> Katı, değişmez, zorlayıcı olmamalı.</a:t>
            </a:r>
          </a:p>
          <a:p>
            <a:r>
              <a:rPr lang="tr-TR"/>
              <a:t> Etkin sınırlar, sağlıklı gelişimi ve keşfi destekler.</a:t>
            </a:r>
            <a:endParaRPr lang="tr-TR" dirty="0"/>
          </a:p>
        </p:txBody>
      </p:sp>
      <p:pic>
        <p:nvPicPr>
          <p:cNvPr id="13" name="Picture 4" descr="Labirent">
            <a:extLst>
              <a:ext uri="{FF2B5EF4-FFF2-40B4-BE49-F238E27FC236}">
                <a16:creationId xmlns:a16="http://schemas.microsoft.com/office/drawing/2014/main" xmlns="" id="{BDF74A14-FE89-3BB8-A7D0-596C28305DCD}"/>
              </a:ext>
            </a:extLst>
          </p:cNvPr>
          <p:cNvPicPr>
            <a:picLocks noChangeAspect="1"/>
          </p:cNvPicPr>
          <p:nvPr/>
        </p:nvPicPr>
        <p:blipFill rotWithShape="1">
          <a:blip r:embed="rId2"/>
          <a:srcRect l="24359" r="30481" b="-1"/>
          <a:stretch/>
        </p:blipFill>
        <p:spPr>
          <a:xfrm>
            <a:off x="7552266" y="10"/>
            <a:ext cx="4639733" cy="6857990"/>
          </a:xfrm>
          <a:prstGeom prst="rect">
            <a:avLst/>
          </a:prstGeom>
        </p:spPr>
      </p:pic>
    </p:spTree>
    <p:extLst>
      <p:ext uri="{BB962C8B-B14F-4D97-AF65-F5344CB8AC3E}">
        <p14:creationId xmlns:p14="http://schemas.microsoft.com/office/powerpoint/2010/main" val="38204944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6109556B-EAE9-4435-B409-0519F2CBDB1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7552267" cy="6858000"/>
          </a:xfrm>
          <a:prstGeom prst="rect">
            <a:avLst/>
          </a:prstGeom>
          <a:solidFill>
            <a:srgbClr val="3F4D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Başlık"/>
          <p:cNvSpPr>
            <a:spLocks noGrp="1"/>
          </p:cNvSpPr>
          <p:nvPr>
            <p:ph type="title"/>
          </p:nvPr>
        </p:nvSpPr>
        <p:spPr>
          <a:xfrm>
            <a:off x="1024128" y="585216"/>
            <a:ext cx="6007027" cy="1499616"/>
          </a:xfrm>
        </p:spPr>
        <p:txBody>
          <a:bodyPr>
            <a:normAutofit/>
          </a:bodyPr>
          <a:lstStyle/>
          <a:p>
            <a:r>
              <a:rPr lang="tr-TR">
                <a:solidFill>
                  <a:srgbClr val="FFFFFF"/>
                </a:solidFill>
              </a:rPr>
              <a:t>Sınır Koyma Türleri</a:t>
            </a:r>
          </a:p>
        </p:txBody>
      </p:sp>
      <p:cxnSp>
        <p:nvCxnSpPr>
          <p:cNvPr id="11" name="Straight Connector 10">
            <a:extLst>
              <a:ext uri="{FF2B5EF4-FFF2-40B4-BE49-F238E27FC236}">
                <a16:creationId xmlns:a16="http://schemas.microsoft.com/office/drawing/2014/main" xmlns="" id="{5814CCBE-423E-41B2-A9F3-82679F490EF4}"/>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V="1">
            <a:off x="762000" y="826324"/>
            <a:ext cx="0" cy="9144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2 İçerik Yer Tutucusu"/>
          <p:cNvSpPr>
            <a:spLocks noGrp="1"/>
          </p:cNvSpPr>
          <p:nvPr>
            <p:ph idx="1"/>
          </p:nvPr>
        </p:nvSpPr>
        <p:spPr>
          <a:xfrm>
            <a:off x="324468" y="2286000"/>
            <a:ext cx="6706688" cy="4023360"/>
          </a:xfrm>
        </p:spPr>
        <p:txBody>
          <a:bodyPr>
            <a:normAutofit/>
          </a:bodyPr>
          <a:lstStyle/>
          <a:p>
            <a:pPr marL="514350" indent="-514350">
              <a:buAutoNum type="arabicPeriod"/>
            </a:pPr>
            <a:r>
              <a:rPr lang="tr-TR" b="1" dirty="0">
                <a:solidFill>
                  <a:srgbClr val="FFFFFF"/>
                </a:solidFill>
              </a:rPr>
              <a:t>Fiziksel Sınırlar:</a:t>
            </a:r>
          </a:p>
          <a:p>
            <a:pPr>
              <a:buNone/>
            </a:pPr>
            <a:endParaRPr lang="tr-TR" dirty="0">
              <a:solidFill>
                <a:srgbClr val="FFFFFF"/>
              </a:solidFill>
            </a:endParaRPr>
          </a:p>
          <a:p>
            <a:r>
              <a:rPr lang="tr-TR" dirty="0">
                <a:solidFill>
                  <a:srgbClr val="FFFFFF"/>
                </a:solidFill>
              </a:rPr>
              <a:t>Sınıf içinde ise mekan düzenlemesi ve sınıf kurallarını kapsamaktadır. </a:t>
            </a:r>
          </a:p>
          <a:p>
            <a:pPr marL="457200" lvl="1" indent="0">
              <a:buNone/>
            </a:pPr>
            <a:endParaRPr lang="tr-TR" dirty="0">
              <a:solidFill>
                <a:srgbClr val="FFFFFF"/>
              </a:solidFill>
            </a:endParaRPr>
          </a:p>
          <a:p>
            <a:pPr lvl="1"/>
            <a:r>
              <a:rPr lang="tr-TR" dirty="0">
                <a:solidFill>
                  <a:srgbClr val="FFFFFF"/>
                </a:solidFill>
              </a:rPr>
              <a:t>Bu süreçte sırayla konuşma, başkalarının eşyalarına saygı gösterme gibi sınıf kurallarının net, açık ve anlaşılır şekilde çocuklarla belirlenmesi onların kabul edilebilir davranışlarla ilgili farkındalık kazanmalarını kolaylaştırır.</a:t>
            </a:r>
          </a:p>
        </p:txBody>
      </p:sp>
      <p:pic>
        <p:nvPicPr>
          <p:cNvPr id="5" name="Picture 4" descr="Bir kitabın üzerinde gözlük">
            <a:extLst>
              <a:ext uri="{FF2B5EF4-FFF2-40B4-BE49-F238E27FC236}">
                <a16:creationId xmlns:a16="http://schemas.microsoft.com/office/drawing/2014/main" xmlns="" id="{625A56FE-101F-6B09-2274-650939118CD4}"/>
              </a:ext>
            </a:extLst>
          </p:cNvPr>
          <p:cNvPicPr>
            <a:picLocks noChangeAspect="1"/>
          </p:cNvPicPr>
          <p:nvPr/>
        </p:nvPicPr>
        <p:blipFill rotWithShape="1">
          <a:blip r:embed="rId2"/>
          <a:srcRect l="14923" r="40255" b="-1"/>
          <a:stretch/>
        </p:blipFill>
        <p:spPr>
          <a:xfrm>
            <a:off x="7552266" y="10"/>
            <a:ext cx="4639734" cy="6857990"/>
          </a:xfrm>
          <a:prstGeom prst="rect">
            <a:avLst/>
          </a:prstGeom>
        </p:spPr>
      </p:pic>
    </p:spTree>
    <p:extLst>
      <p:ext uri="{BB962C8B-B14F-4D97-AF65-F5344CB8AC3E}">
        <p14:creationId xmlns:p14="http://schemas.microsoft.com/office/powerpoint/2010/main" val="73716205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Integral</Template>
  <TotalTime>207</TotalTime>
  <Words>850</Words>
  <Application>Microsoft Office PowerPoint</Application>
  <PresentationFormat>Geniş ekran</PresentationFormat>
  <Paragraphs>113</Paragraphs>
  <Slides>20</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20</vt:i4>
      </vt:variant>
    </vt:vector>
  </HeadingPairs>
  <TitlesOfParts>
    <vt:vector size="26" baseType="lpstr">
      <vt:lpstr>Arial</vt:lpstr>
      <vt:lpstr>Tw Cen MT</vt:lpstr>
      <vt:lpstr>Tw Cen MT Condensed</vt:lpstr>
      <vt:lpstr>Wingdings</vt:lpstr>
      <vt:lpstr>Wingdings 3</vt:lpstr>
      <vt:lpstr>İntegral</vt:lpstr>
      <vt:lpstr>OKUL ÖNCESİ  Ö Ğ R E T M E N  S U N U M U</vt:lpstr>
      <vt:lpstr>PowerPoint Sunusu</vt:lpstr>
      <vt:lpstr>Sınır Koyma Nedir?</vt:lpstr>
      <vt:lpstr>Sınır Koymak Ne Demek Değildir?</vt:lpstr>
      <vt:lpstr>Sınırlar Neden Önemlidir?</vt:lpstr>
      <vt:lpstr>Çocuklar neden sınırlara ihtiyaç duyarlar?  </vt:lpstr>
      <vt:lpstr>Çocuklar neden sınırlara ihtiyaç duyarlar?  </vt:lpstr>
      <vt:lpstr>Sınırlar nasıl olmalıdır?</vt:lpstr>
      <vt:lpstr>Sınır Koyma Türleri</vt:lpstr>
      <vt:lpstr>Sınır Koyma Türleri</vt:lpstr>
      <vt:lpstr>Sınır Koyma Türleri</vt:lpstr>
      <vt:lpstr>Sınır Koyma Türleri</vt:lpstr>
      <vt:lpstr>Sınırlar Nasıl Uygulanır?</vt:lpstr>
      <vt:lpstr>Sınırlar Nasıl Uygulanır?</vt:lpstr>
      <vt:lpstr>Sınırlar Nasıl Uygulanır?</vt:lpstr>
      <vt:lpstr>Sınırlar Nasıl Uygulanır?</vt:lpstr>
      <vt:lpstr>Sınırlar Nasıl Uygulanır?</vt:lpstr>
      <vt:lpstr>Sınırlar nasıl uygulanır?</vt:lpstr>
      <vt:lpstr>SINIR KOYMANIN İŞE YARAMADIĞI DURUMLARDA YAPILMASI GEREKENLER: </vt:lpstr>
      <vt:lpstr>KAYNAKÇA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 K O K U L Ö Ğ R E T M E N S U N U M U</dc:title>
  <dc:creator>Windows Kullanıcısı</dc:creator>
  <cp:lastModifiedBy>OzcanKUSCU</cp:lastModifiedBy>
  <cp:revision>18</cp:revision>
  <dcterms:created xsi:type="dcterms:W3CDTF">2023-09-13T08:19:18Z</dcterms:created>
  <dcterms:modified xsi:type="dcterms:W3CDTF">2023-09-22T07:24:14Z</dcterms:modified>
</cp:coreProperties>
</file>