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45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87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55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33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7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26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03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0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70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77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26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4701-4C94-4D7C-86AB-46D7D3545B7E}" type="datetimeFigureOut">
              <a:rPr lang="tr-TR" smtClean="0"/>
              <a:t>22.09.2023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B38A-6153-4B20-9C64-7D5F8249C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142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onur aksoy</dc:creator>
  <cp:lastModifiedBy>onur aksoy</cp:lastModifiedBy>
  <cp:revision>1</cp:revision>
  <dcterms:created xsi:type="dcterms:W3CDTF">2023-09-22T06:21:26Z</dcterms:created>
  <dcterms:modified xsi:type="dcterms:W3CDTF">2023-09-22T06:21:39Z</dcterms:modified>
</cp:coreProperties>
</file>